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709" r:id="rId2"/>
  </p:sldMasterIdLst>
  <p:notesMasterIdLst>
    <p:notesMasterId r:id="rId38"/>
  </p:notesMasterIdLst>
  <p:sldIdLst>
    <p:sldId id="2147481186" r:id="rId3"/>
    <p:sldId id="2147482271" r:id="rId4"/>
    <p:sldId id="2147482402" r:id="rId5"/>
    <p:sldId id="2147482831" r:id="rId6"/>
    <p:sldId id="2147481713" r:id="rId7"/>
    <p:sldId id="2147483564" r:id="rId8"/>
    <p:sldId id="2147482818" r:id="rId9"/>
    <p:sldId id="2147472438" r:id="rId10"/>
    <p:sldId id="2147479403" r:id="rId11"/>
    <p:sldId id="2147482852" r:id="rId12"/>
    <p:sldId id="2147483562" r:id="rId13"/>
    <p:sldId id="2147483558" r:id="rId14"/>
    <p:sldId id="2147483565" r:id="rId15"/>
    <p:sldId id="276" r:id="rId16"/>
    <p:sldId id="2147482270" r:id="rId17"/>
    <p:sldId id="2147482875" r:id="rId18"/>
    <p:sldId id="2147482752" r:id="rId19"/>
    <p:sldId id="2147483527" r:id="rId20"/>
    <p:sldId id="2147482812" r:id="rId21"/>
    <p:sldId id="2147483559" r:id="rId22"/>
    <p:sldId id="2147483566" r:id="rId23"/>
    <p:sldId id="2147483563" r:id="rId24"/>
    <p:sldId id="256" r:id="rId25"/>
    <p:sldId id="257" r:id="rId26"/>
    <p:sldId id="290" r:id="rId27"/>
    <p:sldId id="259" r:id="rId28"/>
    <p:sldId id="2147482910" r:id="rId29"/>
    <p:sldId id="300" r:id="rId30"/>
    <p:sldId id="260" r:id="rId31"/>
    <p:sldId id="2147482912" r:id="rId32"/>
    <p:sldId id="291" r:id="rId33"/>
    <p:sldId id="307" r:id="rId34"/>
    <p:sldId id="2147482911" r:id="rId35"/>
    <p:sldId id="263" r:id="rId36"/>
    <p:sldId id="289" r:id="rId37"/>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Introduction" id="{A9210478-A064-BF43-B264-918FA4A227C9}">
          <p14:sldIdLst>
            <p14:sldId id="2147481186"/>
            <p14:sldId id="2147482271"/>
            <p14:sldId id="2147482402"/>
            <p14:sldId id="2147482831"/>
            <p14:sldId id="2147481713"/>
            <p14:sldId id="2147483564"/>
            <p14:sldId id="2147482818"/>
            <p14:sldId id="2147472438"/>
            <p14:sldId id="2147479403"/>
            <p14:sldId id="2147482852"/>
            <p14:sldId id="2147483562"/>
            <p14:sldId id="2147483558"/>
            <p14:sldId id="2147483565"/>
            <p14:sldId id="276"/>
            <p14:sldId id="2147482270"/>
            <p14:sldId id="2147482875"/>
            <p14:sldId id="2147482752"/>
            <p14:sldId id="2147483527"/>
            <p14:sldId id="2147482812"/>
            <p14:sldId id="2147483559"/>
            <p14:sldId id="2147483566"/>
            <p14:sldId id="2147483563"/>
          </p14:sldIdLst>
        </p14:section>
        <p14:section name="Overview" id="{E4E67BBC-7426-3640-A15F-B6660B6DA961}">
          <p14:sldIdLst>
            <p14:sldId id="256"/>
            <p14:sldId id="257"/>
            <p14:sldId id="290"/>
            <p14:sldId id="259"/>
            <p14:sldId id="2147482910"/>
            <p14:sldId id="300"/>
            <p14:sldId id="260"/>
            <p14:sldId id="2147482912"/>
            <p14:sldId id="291"/>
          </p14:sldIdLst>
        </p14:section>
        <p14:section name="Client Interaction" id="{75EB998B-E2D7-3F48-8EB2-3EEB68122921}">
          <p14:sldIdLst>
            <p14:sldId id="307"/>
            <p14:sldId id="2147482911"/>
          </p14:sldIdLst>
        </p14:section>
        <p14:section name="watsonx.ai" id="{24314747-44A6-9C4A-A8DE-F304B7CBD60C}">
          <p14:sldIdLst>
            <p14:sldId id="263"/>
          </p14:sldIdLst>
        </p14:section>
        <p14:section name="watsonx.governance" id="{5B103A1A-40D0-2149-985F-137C7E24E219}">
          <p14:sldIdLst/>
        </p14:section>
        <p14:section name="Next Steps" id="{D09A3E19-74FE-D24A-A6A3-274BBB43042C}">
          <p14:sldIdLst>
            <p14:sldId id="28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FF7E79"/>
    <a:srgbClr val="3433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B959B4-6917-402F-9BAA-21AFAC68BD71}" v="34" dt="2024-03-13T06:35:13.129"/>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0"/>
    <p:restoredTop sz="96259"/>
  </p:normalViewPr>
  <p:slideViewPr>
    <p:cSldViewPr snapToGrid="0">
      <p:cViewPr varScale="1">
        <p:scale>
          <a:sx n="123" d="100"/>
          <a:sy n="123" d="100"/>
        </p:scale>
        <p:origin x="1168" y="184"/>
      </p:cViewPr>
      <p:guideLst/>
    </p:cSldViewPr>
  </p:slideViewPr>
  <p:outlineViewPr>
    <p:cViewPr>
      <p:scale>
        <a:sx n="33" d="100"/>
        <a:sy n="33" d="100"/>
      </p:scale>
      <p:origin x="0" y="-304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microsoft.com/office/2016/11/relationships/changesInfo" Target="changesInfos/changesInfo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skan" clId="Web-{E3B959B4-6917-402F-9BAA-21AFAC68BD71}"/>
    <pc:docChg chg="modSld">
      <pc:chgData name="Muskan" userId="" providerId="" clId="Web-{E3B959B4-6917-402F-9BAA-21AFAC68BD71}" dt="2024-03-13T06:35:13.129" v="33" actId="1076"/>
      <pc:docMkLst>
        <pc:docMk/>
      </pc:docMkLst>
      <pc:sldChg chg="modSp">
        <pc:chgData name="Muskan" userId="" providerId="" clId="Web-{E3B959B4-6917-402F-9BAA-21AFAC68BD71}" dt="2024-03-13T06:35:13.129" v="33" actId="1076"/>
        <pc:sldMkLst>
          <pc:docMk/>
          <pc:sldMk cId="0" sldId="259"/>
        </pc:sldMkLst>
        <pc:spChg chg="mod">
          <ac:chgData name="Muskan" userId="" providerId="" clId="Web-{E3B959B4-6917-402F-9BAA-21AFAC68BD71}" dt="2024-03-13T06:35:13.129" v="33" actId="1076"/>
          <ac:spMkLst>
            <pc:docMk/>
            <pc:sldMk cId="0" sldId="259"/>
            <ac:spMk id="2893" creationId="{00000000-0000-0000-0000-000000000000}"/>
          </ac:spMkLst>
        </pc:spChg>
      </pc:sldChg>
      <pc:sldChg chg="modSp">
        <pc:chgData name="Muskan" userId="" providerId="" clId="Web-{E3B959B4-6917-402F-9BAA-21AFAC68BD71}" dt="2024-03-13T06:21:49.958" v="32" actId="20577"/>
        <pc:sldMkLst>
          <pc:docMk/>
          <pc:sldMk cId="3303734626" sldId="300"/>
        </pc:sldMkLst>
        <pc:spChg chg="mod">
          <ac:chgData name="Muskan" userId="" providerId="" clId="Web-{E3B959B4-6917-402F-9BAA-21AFAC68BD71}" dt="2024-03-13T06:21:49.958" v="32" actId="20577"/>
          <ac:spMkLst>
            <pc:docMk/>
            <pc:sldMk cId="3303734626" sldId="300"/>
            <ac:spMk id="2" creationId="{2E28A5A9-5065-361A-6E2F-80FB4FEB99F6}"/>
          </ac:spMkLst>
        </pc:spChg>
        <pc:spChg chg="mod">
          <ac:chgData name="Muskan" userId="" providerId="" clId="Web-{E3B959B4-6917-402F-9BAA-21AFAC68BD71}" dt="2024-03-13T06:20:19.334" v="1" actId="20577"/>
          <ac:spMkLst>
            <pc:docMk/>
            <pc:sldMk cId="3303734626" sldId="300"/>
            <ac:spMk id="5" creationId="{A95646EB-D478-C937-0661-EA63D22DF37C}"/>
          </ac:spMkLst>
        </pc:spChg>
      </pc:sldChg>
    </pc:docChg>
  </pc:docChgLst>
</pc:chgInfo>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Users\katesoule\Library\CloudStorage\Box-Box\ExpAI%20-%20Business%20Strategy\Foundation%20Models\Model%20Factory%20Ops\Granite%20Release%20-%20MF%20Internal\Data%20Breakdown.xlsx" TargetMode="External"/></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'IBM Data Pile'!$E$3:$E$7</cx:f>
        <cx:lvl ptCount="5">
          <cx:pt idx="0">Internet</cx:pt>
          <cx:pt idx="1">Code</cx:pt>
          <cx:pt idx="2">Academic</cx:pt>
          <cx:pt idx="3">Legal</cx:pt>
          <cx:pt idx="4">Finance</cx:pt>
        </cx:lvl>
      </cx:strDim>
      <cx:numDim type="size">
        <cx:f>'IBM Data Pile'!$F$3:$F$7</cx:f>
        <cx:lvl ptCount="5" formatCode="0%">
          <cx:pt idx="0">0.63380191999999991</cx:pt>
          <cx:pt idx="1">0.093897300000000003</cx:pt>
          <cx:pt idx="2">0.17840452000000004</cx:pt>
          <cx:pt idx="3">0.046947900000000001</cx:pt>
          <cx:pt idx="4">0.046947900000000001</cx:pt>
        </cx:lvl>
      </cx:numDim>
    </cx:data>
  </cx:chartData>
  <cx:chart>
    <cx:plotArea>
      <cx:plotAreaRegion>
        <cx:series layoutId="treemap" uniqueId="{5FFB1AF3-F52D-3944-80F3-0128C0C980E5}">
          <cx:dataPt idx="0">
            <cx:spPr>
              <a:solidFill>
                <a:srgbClr val="002C9D"/>
              </a:solidFill>
            </cx:spPr>
          </cx:dataPt>
          <cx:dataPt idx="1">
            <cx:spPr>
              <a:solidFill>
                <a:srgbClr val="83CFFF"/>
              </a:solidFill>
            </cx:spPr>
          </cx:dataPt>
          <cx:dataPt idx="2">
            <cx:spPr>
              <a:solidFill>
                <a:srgbClr val="0F62FE"/>
              </a:solidFill>
            </cx:spPr>
          </cx:dataPt>
          <cx:dataPt idx="3">
            <cx:spPr>
              <a:solidFill>
                <a:srgbClr val="A56EFF">
                  <a:lumMod val="20000"/>
                  <a:lumOff val="80000"/>
                </a:srgbClr>
              </a:solidFill>
            </cx:spPr>
          </cx:dataPt>
          <cx:dataPt idx="4">
            <cx:spPr>
              <a:solidFill>
                <a:srgbClr val="A56EFF">
                  <a:lumMod val="60000"/>
                  <a:lumOff val="40000"/>
                </a:srgbClr>
              </a:solidFill>
            </cx:spPr>
          </cx:dataPt>
          <cx:dataLabels>
            <cx:txPr>
              <a:bodyPr vertOverflow="overflow" horzOverflow="overflow" wrap="square" lIns="0" tIns="0" rIns="0" bIns="0"/>
              <a:lstStyle/>
              <a:p>
                <a:pPr algn="ctr" rtl="0">
                  <a:defRPr sz="1600" b="0" i="0">
                    <a:solidFill>
                      <a:srgbClr val="000000"/>
                    </a:solidFill>
                    <a:latin typeface="IBM Plex Sans Light" panose="020B0403050203000203" pitchFamily="34" charset="0"/>
                    <a:ea typeface="IBM Plex Sans Light" panose="020B0403050203000203" pitchFamily="34" charset="0"/>
                    <a:cs typeface="IBM Plex Sans Light" panose="020B0403050203000203" pitchFamily="34" charset="0"/>
                  </a:defRPr>
                </a:pPr>
                <a:endParaRPr lang="en-US" sz="1600"/>
              </a:p>
            </cx:txPr>
            <cx:visibility seriesName="0" categoryName="1" value="0"/>
            <cx:dataLabel idx="0">
              <cx:txPr>
                <a:bodyPr vertOverflow="overflow" horzOverflow="overflow" wrap="square" lIns="0" tIns="0" rIns="0" bIns="0"/>
                <a:lstStyle/>
                <a:p>
                  <a:pPr algn="ctr" rtl="0">
                    <a:defRPr sz="2000">
                      <a:solidFill>
                        <a:schemeClr val="bg1"/>
                      </a:solidFill>
                    </a:defRPr>
                  </a:pPr>
                  <a:r>
                    <a:rPr lang="en-US" sz="2000">
                      <a:solidFill>
                        <a:schemeClr val="bg1"/>
                      </a:solidFill>
                    </a:rPr>
                    <a:t>Internet</a:t>
                  </a:r>
                </a:p>
              </cx:txPr>
              <cx:visibility seriesName="0" categoryName="1" value="0"/>
            </cx:dataLabel>
            <cx:dataLabel idx="1">
              <cx:txPr>
                <a:bodyPr vertOverflow="overflow" horzOverflow="overflow" wrap="square" lIns="0" tIns="0" rIns="0" bIns="0"/>
                <a:lstStyle/>
                <a:p>
                  <a:pPr algn="ctr" rtl="0">
                    <a:defRPr sz="2000">
                      <a:solidFill>
                        <a:schemeClr val="tx1"/>
                      </a:solidFill>
                    </a:defRPr>
                  </a:pPr>
                  <a:r>
                    <a:rPr lang="en-US" sz="2000">
                      <a:solidFill>
                        <a:schemeClr val="tx1"/>
                      </a:solidFill>
                    </a:rPr>
                    <a:t>Code</a:t>
                  </a:r>
                </a:p>
              </cx:txPr>
              <cx:visibility seriesName="0" categoryName="1" value="0"/>
            </cx:dataLabel>
            <cx:dataLabel idx="2">
              <cx:txPr>
                <a:bodyPr vertOverflow="overflow" horzOverflow="overflow" wrap="square" lIns="0" tIns="0" rIns="0" bIns="0"/>
                <a:lstStyle/>
                <a:p>
                  <a:pPr algn="ctr" rtl="0">
                    <a:defRPr sz="2000">
                      <a:solidFill>
                        <a:schemeClr val="bg1"/>
                      </a:solidFill>
                    </a:defRPr>
                  </a:pPr>
                  <a:r>
                    <a:rPr lang="en-US" sz="2000">
                      <a:solidFill>
                        <a:schemeClr val="bg1"/>
                      </a:solidFill>
                    </a:rPr>
                    <a:t>Academic</a:t>
                  </a:r>
                </a:p>
              </cx:txPr>
              <cx:visibility seriesName="0" categoryName="1" value="0"/>
            </cx:dataLabel>
          </cx:dataLabels>
          <cx:dataId val="0"/>
          <cx:layoutPr>
            <cx:parentLabelLayout val="overlapping"/>
          </cx:layoutPr>
        </cx:series>
      </cx:plotAreaRegion>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10">
  <cs:axisTitle>
    <cs:lnRef idx="0"/>
    <cs:fillRef idx="0"/>
    <cs:effectRef idx="0"/>
    <cs:fontRef idx="minor">
      <a:schemeClr val="tx1">
        <a:lumMod val="65000"/>
        <a:lumOff val="35000"/>
      </a:schemeClr>
    </cs:fontRef>
    <cs:spPr>
      <a:solidFill>
        <a:schemeClr val="bg1">
          <a:lumMod val="65000"/>
        </a:schemeClr>
      </a:solidFill>
      <a:ln w="19050">
        <a:solidFill>
          <a:schemeClr val="bg1"/>
        </a:solidFill>
      </a:ln>
    </cs:spPr>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lt1"/>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hdphoto1.wdp>
</file>

<file path=ppt/media/hdphoto2.wdp>
</file>

<file path=ppt/media/hdphoto3.wdp>
</file>

<file path=ppt/media/hdphoto4.wdp>
</file>

<file path=ppt/media/image1.png>
</file>

<file path=ppt/media/image10.jpeg>
</file>

<file path=ppt/media/image11.png>
</file>

<file path=ppt/media/image12.png>
</file>

<file path=ppt/media/image13.png>
</file>

<file path=ppt/media/image2.jpeg>
</file>

<file path=ppt/media/image22.png>
</file>

<file path=ppt/media/image23.jpg>
</file>

<file path=ppt/media/image24.png>
</file>

<file path=ppt/media/image25.png>
</file>

<file path=ppt/media/image26.png>
</file>

<file path=ppt/media/image27.png>
</file>

<file path=ppt/media/image28.tif>
</file>

<file path=ppt/media/image29.png>
</file>

<file path=ppt/media/image3.png>
</file>

<file path=ppt/media/image30.png>
</file>

<file path=ppt/media/image31.png>
</file>

<file path=ppt/media/image32.png>
</file>

<file path=ppt/media/image33.png>
</file>

<file path=ppt/media/image34.jpeg>
</file>

<file path=ppt/media/image37.jpeg>
</file>

<file path=ppt/media/image39.png>
</file>

<file path=ppt/media/image4.jpeg>
</file>

<file path=ppt/media/image40.png>
</file>

<file path=ppt/media/image41.png>
</file>

<file path=ppt/media/image42.png>
</file>

<file path=ppt/media/image43.png>
</file>

<file path=ppt/media/image44.png>
</file>

<file path=ppt/media/image46.png>
</file>

<file path=ppt/media/image47.svg>
</file>

<file path=ppt/media/image48.png>
</file>

<file path=ppt/media/image49.png>
</file>

<file path=ppt/media/image5.jpeg>
</file>

<file path=ppt/media/image50.svg>
</file>

<file path=ppt/media/image51.png>
</file>

<file path=ppt/media/image52.png>
</file>

<file path=ppt/media/image53.png>
</file>

<file path=ppt/media/image54.svg>
</file>

<file path=ppt/media/image55.png>
</file>

<file path=ppt/media/image56.png>
</file>

<file path=ppt/media/image57.svg>
</file>

<file path=ppt/media/image58.png>
</file>

<file path=ppt/media/image59.png>
</file>

<file path=ppt/media/image6.jpeg>
</file>

<file path=ppt/media/image60.svg>
</file>

<file path=ppt/media/image61.jpeg>
</file>

<file path=ppt/media/image62.png>
</file>

<file path=ppt/media/image63.png>
</file>

<file path=ppt/media/image64.png>
</file>

<file path=ppt/media/image65.svg>
</file>

<file path=ppt/media/image66.png>
</file>

<file path=ppt/media/image67.svg>
</file>

<file path=ppt/media/image68.png>
</file>

<file path=ppt/media/image69.sv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73" name="Shape 2873"/>
          <p:cNvSpPr>
            <a:spLocks noGrp="1" noRot="1" noChangeAspect="1"/>
          </p:cNvSpPr>
          <p:nvPr>
            <p:ph type="sldImg"/>
          </p:nvPr>
        </p:nvSpPr>
        <p:spPr>
          <a:xfrm>
            <a:off x="1143000" y="685800"/>
            <a:ext cx="4572000" cy="3429000"/>
          </a:xfrm>
          <a:prstGeom prst="rect">
            <a:avLst/>
          </a:prstGeom>
        </p:spPr>
        <p:txBody>
          <a:bodyPr/>
          <a:lstStyle/>
          <a:p>
            <a:endParaRPr/>
          </a:p>
        </p:txBody>
      </p:sp>
      <p:sp>
        <p:nvSpPr>
          <p:cNvPr id="2874" name="Shape 287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kern="100" dirty="0">
                <a:effectLst/>
                <a:latin typeface="+mn-lt"/>
                <a:ea typeface="Calibri" panose="020F0502020204030204" pitchFamily="34" charset="0"/>
                <a:cs typeface="Times New Roman (Body CS)"/>
              </a:rPr>
              <a:t>The advent of foundation models (FMs), given their remarkable performance and extensibility to a wide range of tasks, is bringing an inflection point in artificial intelligence (AI). Recognizing </a:t>
            </a:r>
            <a:r>
              <a:rPr lang="en-US" kern="100" dirty="0">
                <a:solidFill>
                  <a:srgbClr val="000000"/>
                </a:solidFill>
                <a:effectLst/>
                <a:latin typeface="+mn-lt"/>
                <a:ea typeface="Calibri" panose="020F0502020204030204" pitchFamily="34" charset="0"/>
                <a:cs typeface="Times New Roman (Body CS)"/>
              </a:rPr>
              <a:t>the significance of this moment, all clients are actively evaluating and seeking to incorporate </a:t>
            </a:r>
            <a:r>
              <a:rPr lang="en-US" kern="100" dirty="0">
                <a:solidFill>
                  <a:srgbClr val="000000"/>
                </a:solidFill>
                <a:latin typeface="+mn-lt"/>
                <a:ea typeface="Calibri" panose="020F0502020204030204" pitchFamily="34" charset="0"/>
                <a:cs typeface="Times New Roman (Body CS)"/>
              </a:rPr>
              <a:t>FMs</a:t>
            </a:r>
            <a:r>
              <a:rPr lang="en-US" kern="100" dirty="0">
                <a:solidFill>
                  <a:srgbClr val="000000"/>
                </a:solidFill>
                <a:effectLst/>
                <a:latin typeface="+mn-lt"/>
                <a:ea typeface="Calibri" panose="020F0502020204030204" pitchFamily="34" charset="0"/>
                <a:cs typeface="Times New Roman (Body CS)"/>
              </a:rPr>
              <a:t> in their workflows for applications involving generation, summarization, classification, </a:t>
            </a:r>
            <a:r>
              <a:rPr lang="en-US" kern="100" dirty="0">
                <a:solidFill>
                  <a:srgbClr val="000000"/>
                </a:solidFill>
                <a:latin typeface="+mn-lt"/>
                <a:ea typeface="Calibri" panose="020F0502020204030204" pitchFamily="34" charset="0"/>
                <a:cs typeface="Times New Roman (Body CS)"/>
              </a:rPr>
              <a:t>and more</a:t>
            </a:r>
            <a:r>
              <a:rPr lang="en-US" kern="100" dirty="0">
                <a:solidFill>
                  <a:srgbClr val="000000"/>
                </a:solidFill>
                <a:effectLst/>
                <a:latin typeface="+mn-lt"/>
                <a:ea typeface="Calibri" panose="020F0502020204030204" pitchFamily="34" charset="0"/>
                <a:cs typeface="Times New Roman (Body CS)"/>
              </a:rPr>
              <a:t>. </a:t>
            </a:r>
          </a:p>
          <a:p>
            <a:endParaRPr lang="en-US" b="0" dirty="0"/>
          </a:p>
        </p:txBody>
      </p:sp>
      <p:sp>
        <p:nvSpPr>
          <p:cNvPr id="4" name="Slide Number Placeholder 3"/>
          <p:cNvSpPr>
            <a:spLocks noGrp="1"/>
          </p:cNvSpPr>
          <p:nvPr>
            <p:ph type="sldNum" sz="quarter" idx="5"/>
          </p:nvPr>
        </p:nvSpPr>
        <p:spPr/>
        <p:txBody>
          <a:bodyPr/>
          <a:lstStyle/>
          <a:p>
            <a:fld id="{7C2E4B97-47D2-F84D-B38D-90044C23DECA}" type="slidenum">
              <a:rPr lang="en-US" smtClean="0"/>
              <a:t>2</a:t>
            </a:fld>
            <a:endParaRPr lang="en-US"/>
          </a:p>
        </p:txBody>
      </p:sp>
    </p:spTree>
    <p:extLst>
      <p:ext uri="{BB962C8B-B14F-4D97-AF65-F5344CB8AC3E}">
        <p14:creationId xmlns:p14="http://schemas.microsoft.com/office/powerpoint/2010/main" val="549642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Tx/>
              <a:buNone/>
              <a:tabLst/>
              <a:defRPr/>
            </a:pPr>
            <a:r>
              <a:rPr lang="en-US" b="0" i="0" u="none" strike="noStrike" dirty="0">
                <a:effectLst/>
                <a:latin typeface="+mn-lt"/>
              </a:rPr>
              <a:t>IBM watsonx.ai. is an enterprise studio to train, validate, tune, and deploy traditional machine learning (ML) and foundation models (FMs) that provide generative AI capabilities.</a:t>
            </a:r>
            <a:r>
              <a:rPr lang="en-US" dirty="0">
                <a:latin typeface="+mn-lt"/>
              </a:rPr>
              <a:t> IBM watsonx.ai components include a Foundation Model Library, a Prompt Lab, a Tuning Studio, and Data Science and Machine Learning Operations (MLOps) capabilities. Specifically:</a:t>
            </a:r>
          </a:p>
          <a:p>
            <a:endParaRPr lang="en-US" dirty="0">
              <a:latin typeface="+mn-lt"/>
              <a:cs typeface="Calibri"/>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err="1">
                <a:latin typeface="+mn-lt"/>
                <a:cs typeface="Calibri"/>
              </a:rPr>
              <a:t>InstructLAB</a:t>
            </a:r>
            <a:r>
              <a:rPr lang="en-US" b="1" dirty="0">
                <a:latin typeface="+mn-lt"/>
                <a:cs typeface="Calibri"/>
              </a:rPr>
              <a:t>: </a:t>
            </a:r>
            <a:r>
              <a:rPr kumimoji="0" lang="en-US" sz="1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offers an intuitive way for a collective community style collaboration of skills and knowledge to Language Models to enable one model resulting in rapid iterative release of models.</a:t>
            </a:r>
          </a:p>
          <a:p>
            <a:pPr marL="171450" indent="-171450">
              <a:buFont typeface="Arial" panose="020B0604020202020204" pitchFamily="34" charset="0"/>
              <a:buChar char="•"/>
            </a:pPr>
            <a:endParaRPr lang="en-US" b="1" dirty="0">
              <a:latin typeface="+mn-lt"/>
            </a:endParaRPr>
          </a:p>
          <a:p>
            <a:pPr marL="171450" indent="-171450">
              <a:buFont typeface="Arial" panose="020B0604020202020204" pitchFamily="34" charset="0"/>
              <a:buChar char="•"/>
            </a:pPr>
            <a:r>
              <a:rPr lang="en-US" b="1" dirty="0">
                <a:latin typeface="+mn-lt"/>
              </a:rPr>
              <a:t>Foundation Model Library - </a:t>
            </a:r>
            <a:r>
              <a:rPr lang="en-US" dirty="0">
                <a:latin typeface="+mn-lt"/>
              </a:rPr>
              <a:t>Clients have access to a family of IBM models of different sizes and architectures, IBM selected open-source models from the Hugging Face community, and other third-party models including Llama and StarCoder large language model (LLM) for code generation.</a:t>
            </a:r>
          </a:p>
          <a:p>
            <a:pPr marL="171450" indent="-171450">
              <a:buFont typeface="Arial" panose="020B0604020202020204" pitchFamily="34" charset="0"/>
              <a:buChar char="•"/>
            </a:pPr>
            <a:endParaRPr lang="en-US" dirty="0">
              <a:latin typeface="+mn-lt"/>
              <a:cs typeface="Calibri"/>
            </a:endParaRPr>
          </a:p>
          <a:p>
            <a:pPr marL="171450" indent="-171450">
              <a:buFont typeface="Arial" panose="020B0604020202020204" pitchFamily="34" charset="0"/>
              <a:buChar char="•"/>
            </a:pPr>
            <a:r>
              <a:rPr lang="en-US" b="1" dirty="0">
                <a:latin typeface="+mn-lt"/>
                <a:cs typeface="Calibri"/>
              </a:rPr>
              <a:t>Prompt Lab - </a:t>
            </a:r>
            <a:r>
              <a:rPr lang="en-US" dirty="0">
                <a:latin typeface="+mn-lt"/>
              </a:rPr>
              <a:t>AI builders can work with FMs through prompts and experiment with zero-shot, one-shot, or few-shot prompting to support a range of natural language processing (NLP) type tasks including question answering, content generation, summarization, text classification, and extraction. This lab helps beginners to experts build, manage, and benchmark their prompts.</a:t>
            </a:r>
            <a:endParaRPr lang="en-US" dirty="0">
              <a:latin typeface="+mn-lt"/>
              <a:cs typeface="Calibri"/>
            </a:endParaRPr>
          </a:p>
          <a:p>
            <a:pPr marL="171450" indent="-171450">
              <a:buFont typeface="Arial" panose="020B0604020202020204" pitchFamily="34" charset="0"/>
              <a:buChar char="•"/>
            </a:pPr>
            <a:endParaRPr lang="en-US" dirty="0">
              <a:latin typeface="+mn-lt"/>
              <a:cs typeface="Calibri"/>
            </a:endParaRPr>
          </a:p>
          <a:p>
            <a:pPr marL="171450" indent="-171450">
              <a:buFont typeface="Arial" panose="020B0604020202020204" pitchFamily="34" charset="0"/>
              <a:buChar char="•"/>
            </a:pPr>
            <a:r>
              <a:rPr lang="en-US" b="1" dirty="0">
                <a:latin typeface="+mn-lt"/>
                <a:cs typeface="Calibri"/>
              </a:rPr>
              <a:t>Tuning Studio - </a:t>
            </a:r>
            <a:r>
              <a:rPr lang="en-US" dirty="0">
                <a:latin typeface="+mn-lt"/>
              </a:rPr>
              <a:t>FMs can be further customized for better performance. Tuning can be useful to adapt existing models to domain-specific tasks (for example, learn new tasks or be very domain specific). Tuning also allows businesses to harness their proprietary data to differentiate their applications with focused, business data. </a:t>
            </a:r>
          </a:p>
          <a:p>
            <a:pPr marL="171450" indent="-171450">
              <a:buFont typeface="Arial" panose="020B0604020202020204" pitchFamily="34" charset="0"/>
              <a:buChar char="•"/>
            </a:pPr>
            <a:endParaRPr lang="en-US" b="1" dirty="0">
              <a:latin typeface="+mn-lt"/>
              <a:cs typeface="Calibri"/>
            </a:endParaRPr>
          </a:p>
          <a:p>
            <a:pPr marL="171450" marR="0" lvl="0"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lang="en-US" b="1" dirty="0">
                <a:latin typeface="+mn-lt"/>
                <a:cs typeface="Calibri"/>
              </a:rPr>
              <a:t>Data Science and MLOps - </a:t>
            </a:r>
            <a:r>
              <a:rPr lang="en-US" dirty="0">
                <a:latin typeface="+mn-lt"/>
                <a:cs typeface="Calibri"/>
              </a:rPr>
              <a:t>IBM provides a</a:t>
            </a:r>
            <a:r>
              <a:rPr lang="en-US" dirty="0">
                <a:latin typeface="+mn-lt"/>
              </a:rPr>
              <a:t>ll the tools, pipelines and runtimes powered by FMs a business needs to support building ML models automatically. Clients can automate their entire AI model lifecycle from development to deployment with connections to a variety of application programming interfaces (APIs), software development kits (SDKs), and libraries. </a:t>
            </a:r>
            <a:r>
              <a:rPr lang="en-US" dirty="0"/>
              <a:t>You can even address any data gaps with by creating synthetic tabular data. </a:t>
            </a:r>
            <a:endParaRPr lang="en-US" dirty="0">
              <a:cs typeface="Calibri"/>
            </a:endParaRPr>
          </a:p>
          <a:p>
            <a:pPr marL="171450" indent="-171450">
              <a:buFont typeface="Arial" panose="020B0604020202020204" pitchFamily="34" charset="0"/>
              <a:buChar char="•"/>
            </a:pPr>
            <a:endParaRPr lang="en-US" dirty="0">
              <a:latin typeface="+mn-lt"/>
              <a:cs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364555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latin typeface="+mn-lt"/>
              </a:rPr>
              <a:t>Finally we couldn’t do anything without client outcomes… here’s examples from some of our clients /partners </a:t>
            </a:r>
            <a:r>
              <a:rPr lang="en-US" dirty="0" err="1">
                <a:latin typeface="+mn-lt"/>
              </a:rPr>
              <a:t>onhow</a:t>
            </a:r>
            <a:r>
              <a:rPr lang="en-US" dirty="0">
                <a:latin typeface="+mn-lt"/>
              </a:rPr>
              <a:t> they are adopting generative AI with watsonx to transform their business processes </a:t>
            </a:r>
          </a:p>
        </p:txBody>
      </p:sp>
      <p:sp>
        <p:nvSpPr>
          <p:cNvPr id="4" name="Slide Number Placeholder 3"/>
          <p:cNvSpPr>
            <a:spLocks noGrp="1"/>
          </p:cNvSpPr>
          <p:nvPr>
            <p:ph type="sldNum" sz="quarter" idx="5"/>
          </p:nvPr>
        </p:nvSpPr>
        <p:spPr/>
        <p:txBody>
          <a:bodyPr/>
          <a:lstStyle/>
          <a:p>
            <a:fld id="{6E2E38B8-B0B4-AD41-AC6E-B781F46A9FD3}" type="slidenum">
              <a:rPr lang="en-US" smtClean="0"/>
              <a:pPr/>
              <a:t>14</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15016965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a:p>
            <a:r>
              <a:rPr lang="en-US" dirty="0">
                <a:latin typeface="+mn-lt"/>
              </a:rPr>
              <a:t>IBM has a strong point of view (POV) on the four key factors that drive a successful generative artificial intelligence (AI) platform and the </a:t>
            </a:r>
            <a:r>
              <a:rPr lang="en-US" dirty="0" err="1">
                <a:latin typeface="+mn-lt"/>
              </a:rPr>
              <a:t>watsonx.ai</a:t>
            </a:r>
            <a:r>
              <a:rPr lang="en-US" dirty="0">
                <a:latin typeface="+mn-lt"/>
              </a:rPr>
              <a:t> differentiators. Specifically, IBM AI is: </a:t>
            </a:r>
          </a:p>
          <a:p>
            <a:endParaRPr lang="en-US" dirty="0">
              <a:latin typeface="+mn-lt"/>
            </a:endParaRPr>
          </a:p>
          <a:p>
            <a:r>
              <a:rPr lang="en-US" b="1" dirty="0">
                <a:latin typeface="+mn-lt"/>
              </a:rPr>
              <a:t>Open</a:t>
            </a:r>
            <a:r>
              <a:rPr lang="en-US" dirty="0">
                <a:latin typeface="+mn-lt"/>
              </a:rPr>
              <a:t> </a:t>
            </a:r>
          </a:p>
          <a:p>
            <a:endParaRPr lang="en-US" dirty="0">
              <a:latin typeface="+mn-lt"/>
            </a:endParaRPr>
          </a:p>
          <a:p>
            <a:r>
              <a:rPr lang="en-US" dirty="0">
                <a:latin typeface="+mn-lt"/>
              </a:rPr>
              <a:t>IBM </a:t>
            </a:r>
            <a:r>
              <a:rPr lang="en-US" dirty="0" err="1">
                <a:latin typeface="+mn-lt"/>
              </a:rPr>
              <a:t>watsonx.ai</a:t>
            </a:r>
            <a:r>
              <a:rPr lang="en-US" dirty="0">
                <a:latin typeface="+mn-lt"/>
              </a:rPr>
              <a:t> is a hybrid cloud-native stack built on Red Hat OpenShift. This allows </a:t>
            </a:r>
            <a:r>
              <a:rPr lang="en-US" dirty="0" err="1">
                <a:latin typeface="+mn-lt"/>
              </a:rPr>
              <a:t>watsonx</a:t>
            </a:r>
            <a:r>
              <a:rPr lang="en-US" dirty="0">
                <a:latin typeface="+mn-lt"/>
              </a:rPr>
              <a:t> to integrate easily with other IBM cloud services such as Watson Studio, Watson Knowledge Catalog, Watson Query, and more. It also means </a:t>
            </a:r>
            <a:r>
              <a:rPr lang="en-US" dirty="0" err="1">
                <a:latin typeface="+mn-lt"/>
              </a:rPr>
              <a:t>watsonx.ai</a:t>
            </a:r>
            <a:r>
              <a:rPr lang="en-US" dirty="0">
                <a:latin typeface="+mn-lt"/>
              </a:rPr>
              <a:t> is hybrid and </a:t>
            </a:r>
            <a:r>
              <a:rPr lang="en-US" dirty="0" err="1">
                <a:latin typeface="+mn-lt"/>
              </a:rPr>
              <a:t>multicloud</a:t>
            </a:r>
            <a:r>
              <a:rPr lang="en-US" dirty="0">
                <a:latin typeface="+mn-lt"/>
              </a:rPr>
              <a:t> enabled. IBM’s partnership with Hugging Face provides clients with access to the best collection of open-source models available. </a:t>
            </a:r>
            <a:br>
              <a:rPr lang="en-US" dirty="0">
                <a:latin typeface="+mn-lt"/>
              </a:rPr>
            </a:br>
            <a:endParaRPr lang="en-US" dirty="0">
              <a:latin typeface="+mn-lt"/>
            </a:endParaRPr>
          </a:p>
          <a:p>
            <a:r>
              <a:rPr lang="en-US" b="1" dirty="0">
                <a:latin typeface="+mn-lt"/>
              </a:rPr>
              <a:t>Trusted </a:t>
            </a:r>
          </a:p>
          <a:p>
            <a:endParaRPr lang="en-US" b="1" dirty="0">
              <a:latin typeface="+mn-lt"/>
            </a:endParaRPr>
          </a:p>
          <a:p>
            <a:r>
              <a:rPr lang="en-US" b="0" dirty="0">
                <a:latin typeface="+mn-lt"/>
              </a:rPr>
              <a:t>IBM has a long history of building secure AI and data platforms. This focus is carried over to </a:t>
            </a:r>
            <a:r>
              <a:rPr lang="en-US" b="0" dirty="0" err="1">
                <a:latin typeface="+mn-lt"/>
              </a:rPr>
              <a:t>watsonx.ai</a:t>
            </a:r>
            <a:r>
              <a:rPr lang="en-US" b="0" dirty="0">
                <a:latin typeface="+mn-lt"/>
              </a:rPr>
              <a:t> to ensure IBM’s suite of foundation models (FMs) is built on the principles of trust, making them ready for business applications.</a:t>
            </a:r>
          </a:p>
          <a:p>
            <a:endParaRPr lang="en-US" b="0" dirty="0">
              <a:latin typeface="+mn-lt"/>
            </a:endParaRPr>
          </a:p>
          <a:p>
            <a:r>
              <a:rPr lang="en-US" b="0" dirty="0">
                <a:latin typeface="+mn-lt"/>
              </a:rPr>
              <a:t>As a start, IBM’s models are trained on highly curated, scrutinized, and strong efforts to only include copyright-free data, that were also filtered to weed out inappropriate content.</a:t>
            </a:r>
          </a:p>
          <a:p>
            <a:endParaRPr lang="en-US" b="0" dirty="0">
              <a:latin typeface="+mn-lt"/>
            </a:endParaRPr>
          </a:p>
          <a:p>
            <a:r>
              <a:rPr lang="en-US" b="0" dirty="0">
                <a:latin typeface="+mn-lt"/>
              </a:rPr>
              <a:t>The integration with </a:t>
            </a:r>
            <a:r>
              <a:rPr lang="en-US" b="0" dirty="0" err="1">
                <a:latin typeface="+mn-lt"/>
              </a:rPr>
              <a:t>watsonx.governance</a:t>
            </a:r>
            <a:r>
              <a:rPr lang="en-US" b="0" dirty="0">
                <a:latin typeface="+mn-lt"/>
              </a:rPr>
              <a:t> provides a trusted pathway to operationalize AI confidently and at scale</a:t>
            </a:r>
            <a:r>
              <a:rPr lang="en-US" b="1" dirty="0">
                <a:latin typeface="+mn-lt"/>
              </a:rPr>
              <a:t>. </a:t>
            </a:r>
            <a:r>
              <a:rPr lang="en-US" dirty="0" err="1">
                <a:latin typeface="+mn-lt"/>
              </a:rPr>
              <a:t>Watsonx.ai</a:t>
            </a:r>
            <a:r>
              <a:rPr lang="en-US" dirty="0">
                <a:latin typeface="+mn-lt"/>
              </a:rPr>
              <a:t> is an AI platform </a:t>
            </a:r>
            <a:r>
              <a:rPr lang="en-US" b="0" dirty="0">
                <a:latin typeface="+mn-lt"/>
              </a:rPr>
              <a:t>that lets clients run responsible, transparent, and explainable AI.</a:t>
            </a:r>
          </a:p>
          <a:p>
            <a:pPr marL="648736" lvl="1" indent="-174570"/>
            <a:endParaRPr lang="en-US" b="1" dirty="0">
              <a:latin typeface="+mn-lt"/>
            </a:endParaRPr>
          </a:p>
          <a:p>
            <a:r>
              <a:rPr lang="en-US" b="1" dirty="0">
                <a:latin typeface="+mn-lt"/>
              </a:rPr>
              <a:t>Targeted </a:t>
            </a:r>
          </a:p>
          <a:p>
            <a:endParaRPr lang="en-US" b="1" dirty="0">
              <a:latin typeface="+mn-lt"/>
            </a:endParaRPr>
          </a:p>
          <a:p>
            <a:r>
              <a:rPr lang="en-US" dirty="0" err="1">
                <a:latin typeface="+mn-lt"/>
              </a:rPr>
              <a:t>Watsonx.ai</a:t>
            </a:r>
            <a:r>
              <a:rPr lang="en-US" dirty="0">
                <a:latin typeface="+mn-lt"/>
              </a:rPr>
              <a:t> </a:t>
            </a:r>
            <a:r>
              <a:rPr lang="en-US" b="0" dirty="0">
                <a:latin typeface="+mn-lt"/>
              </a:rPr>
              <a:t>is designed for targeted business use cases to unlock new value for customers. Specifically:</a:t>
            </a:r>
          </a:p>
          <a:p>
            <a:pPr marL="174570" indent="-174570">
              <a:buFont typeface="Arial" panose="020B0604020202020204" pitchFamily="34" charset="0"/>
              <a:buChar char="•"/>
            </a:pPr>
            <a:endParaRPr lang="en-US" b="0" dirty="0">
              <a:latin typeface="+mn-lt"/>
            </a:endParaRPr>
          </a:p>
          <a:p>
            <a:pPr marL="183046" indent="-174570">
              <a:buFont typeface="Arial" panose="020B0604020202020204" pitchFamily="34" charset="0"/>
              <a:buChar char="•"/>
            </a:pPr>
            <a:r>
              <a:rPr lang="en-US" b="0" dirty="0">
                <a:latin typeface="+mn-lt"/>
              </a:rPr>
              <a:t>It can be on-premises, hybrid, and IBM cloud.</a:t>
            </a:r>
          </a:p>
          <a:p>
            <a:pPr marL="183046" indent="-174570">
              <a:buFont typeface="Arial" panose="020B0604020202020204" pitchFamily="34" charset="0"/>
              <a:buChar char="•"/>
            </a:pPr>
            <a:r>
              <a:rPr lang="en-US" b="0" dirty="0">
                <a:latin typeface="+mn-lt"/>
              </a:rPr>
              <a:t>It is designed to be scalable – matching the needs of clients.</a:t>
            </a:r>
          </a:p>
          <a:p>
            <a:pPr marL="183046" indent="-174570">
              <a:buFont typeface="Arial" panose="020B0604020202020204" pitchFamily="34" charset="0"/>
              <a:buChar char="•"/>
            </a:pPr>
            <a:r>
              <a:rPr lang="en-US" b="0" dirty="0">
                <a:latin typeface="+mn-lt"/>
              </a:rPr>
              <a:t>Various models of different sizes, different architectures (encoder, decoder, encoder-decoder) and domain-specific models (finance, cybersecurity, and more) will be available for clients to pick the best model to use or tune for their business use cases.</a:t>
            </a:r>
          </a:p>
          <a:p>
            <a:endParaRPr lang="en-US" b="0" dirty="0">
              <a:latin typeface="+mn-lt"/>
            </a:endParaRPr>
          </a:p>
          <a:p>
            <a:r>
              <a:rPr lang="en-US" dirty="0" err="1">
                <a:latin typeface="+mn-lt"/>
              </a:rPr>
              <a:t>Watsonx.ai</a:t>
            </a:r>
            <a:r>
              <a:rPr lang="en-US" dirty="0">
                <a:latin typeface="+mn-lt"/>
              </a:rPr>
              <a:t> also includes i</a:t>
            </a:r>
            <a:r>
              <a:rPr lang="en-US" b="0" dirty="0">
                <a:latin typeface="+mn-lt"/>
              </a:rPr>
              <a:t>ndustry-leading support to help clients to implement their use cases.</a:t>
            </a:r>
          </a:p>
          <a:p>
            <a:pPr marL="648736" lvl="1" indent="-174570"/>
            <a:endParaRPr lang="en-US" b="0" dirty="0">
              <a:latin typeface="+mn-lt"/>
            </a:endParaRPr>
          </a:p>
          <a:p>
            <a:r>
              <a:rPr lang="en-US" b="1" dirty="0">
                <a:latin typeface="+mn-lt"/>
              </a:rPr>
              <a:t>Empowering</a:t>
            </a:r>
          </a:p>
          <a:p>
            <a:endParaRPr lang="en-US" b="1" dirty="0">
              <a:latin typeface="+mn-lt"/>
            </a:endParaRPr>
          </a:p>
          <a:p>
            <a:r>
              <a:rPr lang="en-US" dirty="0" err="1">
                <a:latin typeface="+mn-lt"/>
              </a:rPr>
              <a:t>Watsonx.ai</a:t>
            </a:r>
            <a:r>
              <a:rPr lang="en-US" dirty="0">
                <a:latin typeface="+mn-lt"/>
              </a:rPr>
              <a:t> is designed for AI value creators, not just users. Models can be tuned at a fraction of the cost (clients pick the right size, architecture, and domain) and they can be deployed anywhere.</a:t>
            </a:r>
          </a:p>
          <a:p>
            <a:endParaRPr lang="en-US" dirty="0">
              <a:latin typeface="+mn-lt"/>
            </a:endParaRPr>
          </a:p>
          <a:p>
            <a:r>
              <a:rPr lang="en-US" dirty="0" err="1">
                <a:latin typeface="+mn-lt"/>
              </a:rPr>
              <a:t>Watsonx.ai</a:t>
            </a:r>
            <a:r>
              <a:rPr lang="en-US" dirty="0">
                <a:latin typeface="+mn-lt"/>
              </a:rPr>
              <a:t> console </a:t>
            </a:r>
            <a:r>
              <a:rPr lang="en-US" b="0" dirty="0">
                <a:latin typeface="+mn-lt"/>
              </a:rPr>
              <a:t>allows clients to build, tune, and deploy their models. Clients can use their own data to create differentiated AI assets. </a:t>
            </a:r>
            <a:endParaRPr lang="en-US" b="1" dirty="0">
              <a:latin typeface="+mn-lt"/>
            </a:endParaRPr>
          </a:p>
          <a:p>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15</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38803398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IBM has long recognized that when it comes to the future of AI, an open and transparent approach is the strongest path forward. With this great technology comes great responsibility, which requires the global collective — researchers, builders, adopters, and advocates — working hand-in-hand to chart a course for AI that adheres to our most fundamental principles: diversity, safety, responsibility, and true ingenuity.</a:t>
            </a:r>
          </a:p>
          <a:p>
            <a:endParaRPr lang="en-US" dirty="0"/>
          </a:p>
          <a:p>
            <a:r>
              <a:rPr lang="en-US" b="1" dirty="0"/>
              <a:t>AI Alliance</a:t>
            </a:r>
            <a:r>
              <a:rPr lang="en-US" dirty="0"/>
              <a:t>, launched by IBM and Meta with more than 50 leading industry, academic, research and government organizations globally who will work together on creating actionable plans that advance responsible and inclusive AI that's rooted in open innovation.</a:t>
            </a:r>
          </a:p>
          <a:p>
            <a:endParaRPr lang="en-US" dirty="0"/>
          </a:p>
          <a:p>
            <a:r>
              <a:rPr lang="en-US" dirty="0"/>
              <a:t>It is also an embodiment of IBM's commitment to managing AI responsibly and at scale, which will now be further enabled by the general availability of </a:t>
            </a:r>
            <a:r>
              <a:rPr lang="en-US" dirty="0" err="1"/>
              <a:t>watsonx.governance</a:t>
            </a:r>
            <a:r>
              <a:rPr lang="en-US" dirty="0"/>
              <a:t> (to enable responsible, transparent and explainable data and AI workflows)</a:t>
            </a:r>
          </a:p>
          <a:p>
            <a:endParaRPr lang="en-US" dirty="0"/>
          </a:p>
          <a:p>
            <a:r>
              <a:rPr lang="en-US" dirty="0"/>
              <a:t>IBM and Meta Launch the AI Alliance in collaboration with over 50 Founding Members and Collaborators globally including AMD, </a:t>
            </a:r>
            <a:r>
              <a:rPr lang="en-US" dirty="0" err="1"/>
              <a:t>Anyscale</a:t>
            </a:r>
            <a:r>
              <a:rPr lang="en-US" dirty="0"/>
              <a:t>, CERN, </a:t>
            </a:r>
            <a:r>
              <a:rPr lang="en-US" dirty="0" err="1"/>
              <a:t>Cerebras</a:t>
            </a:r>
            <a:r>
              <a:rPr lang="en-US" dirty="0"/>
              <a:t>, Cleveland Clinic, Cornell University, Dartmouth, Dell Technologies, EPFL, ETH, Hugging Face, Imperial College London, Intel, INSAIT, Linux Foundation, </a:t>
            </a:r>
            <a:r>
              <a:rPr lang="en-US" dirty="0" err="1"/>
              <a:t>MLCommons</a:t>
            </a:r>
            <a:r>
              <a:rPr lang="en-US" dirty="0"/>
              <a:t>, MOC Alliance operated by Boston University and Harvard University, NASA, NSF, Oracle, Partnership on AI, Red Hat, </a:t>
            </a:r>
            <a:r>
              <a:rPr lang="en-US" dirty="0" err="1"/>
              <a:t>Roadzen</a:t>
            </a:r>
            <a:r>
              <a:rPr lang="en-US" dirty="0"/>
              <a:t>, ServiceNow, Sony Group, Stability AI, University of California Berkeley, University of Illinois, University of Notre Dame, The University of Tokyo, Yale University and others</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16</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ndParaRPr>
          </a:p>
        </p:txBody>
      </p:sp>
      <p:sp>
        <p:nvSpPr>
          <p:cNvPr id="5" name="Footer Placeholder 4"/>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rPr>
              <a:t>Footer</a:t>
            </a:r>
          </a:p>
        </p:txBody>
      </p:sp>
    </p:spTree>
    <p:extLst>
      <p:ext uri="{BB962C8B-B14F-4D97-AF65-F5344CB8AC3E}">
        <p14:creationId xmlns:p14="http://schemas.microsoft.com/office/powerpoint/2010/main" val="2233101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dirty="0">
                <a:latin typeface="+mn-lt"/>
              </a:rPr>
              <a:t>Generative artificial intelligence (AI) has many applications. Some of the most common tasks they are good at include:</a:t>
            </a:r>
          </a:p>
          <a:p>
            <a:endParaRPr lang="en-US" dirty="0">
              <a:latin typeface="+mn-lt"/>
            </a:endParaRPr>
          </a:p>
          <a:p>
            <a:pPr marL="236997" indent="-236997">
              <a:buFont typeface="Arial" panose="020B0604020202020204" pitchFamily="34" charset="0"/>
              <a:buChar char="•"/>
            </a:pPr>
            <a:r>
              <a:rPr lang="en-US" b="1" dirty="0">
                <a:latin typeface="+mn-lt"/>
              </a:rPr>
              <a:t>Retrieval-augmented generation (RAG) </a:t>
            </a:r>
            <a:r>
              <a:rPr lang="en-US" dirty="0">
                <a:latin typeface="+mn-lt"/>
              </a:rPr>
              <a:t>– An AI framework for improving the quality of large language model (LLM)-generated responses by grounding the model on external sources of knowledge to supplement the LLM’s internal representation of information. RAG retrieves data from outside a foundation model (FM) (like from watsonx.data) and augment prompts by adding the relevant retrieved data in context The external data used to augment prompts can come from multiple data sources, such as a document repositories, databases, or application programming interfaces (APIs). RAG also provides a level of explanation and more up to date since the date source is explanatory.</a:t>
            </a:r>
            <a:endParaRPr lang="en-US" b="1" dirty="0">
              <a:latin typeface="+mn-lt"/>
            </a:endParaRP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Summarization – </a:t>
            </a:r>
            <a:r>
              <a:rPr lang="en-US" b="0" dirty="0">
                <a:latin typeface="+mn-lt"/>
              </a:rPr>
              <a:t>Takes a large body of text (such as meeting minutes, contract documents, etc.) and summarize the key points.</a:t>
            </a: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Content generation </a:t>
            </a:r>
            <a:r>
              <a:rPr lang="en-US" b="0" dirty="0">
                <a:latin typeface="+mn-lt"/>
              </a:rPr>
              <a:t>– The main capability of chatbots (like ChatGPT and others) – it generates text content for specific purposes. In business context, this can help employees create email drafts, marketing materials, job postings, and more. </a:t>
            </a:r>
          </a:p>
          <a:p>
            <a:pPr marL="236997" indent="-236997">
              <a:buFont typeface="Arial" panose="020B0604020202020204" pitchFamily="34" charset="0"/>
              <a:buChar char="•"/>
            </a:pPr>
            <a:endParaRPr lang="en-US" b="0" dirty="0">
              <a:latin typeface="+mn-lt"/>
            </a:endParaRPr>
          </a:p>
          <a:p>
            <a:pPr marL="236997" indent="-236997">
              <a:buFont typeface="Arial" panose="020B0604020202020204" pitchFamily="34" charset="0"/>
              <a:buChar char="•"/>
            </a:pPr>
            <a:r>
              <a:rPr lang="en-US" b="1" dirty="0">
                <a:latin typeface="+mn-lt"/>
              </a:rPr>
              <a:t>Named entity recognition (NER) </a:t>
            </a:r>
            <a:r>
              <a:rPr lang="en-US" dirty="0">
                <a:latin typeface="+mn-lt"/>
              </a:rPr>
              <a:t>– A natural language processing (NLP) method that extracts information from text. The category can be generic like organization, person, location, or a custom category depending on the use case such as the U.S. Securities and Exchange Commission (SEC) documents.</a:t>
            </a: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Insight extraction</a:t>
            </a:r>
            <a:r>
              <a:rPr lang="en-US" b="0" dirty="0">
                <a:latin typeface="+mn-lt"/>
              </a:rPr>
              <a:t> – Used to analyze and extract essential information. Enterprises have a lot of unstructured data from PDF, Parquet, JSON, and other open-source data structures. Generative AI can be used to extract information.</a:t>
            </a:r>
            <a:endParaRPr lang="en-US" b="1" dirty="0">
              <a:latin typeface="+mn-lt"/>
            </a:endParaRPr>
          </a:p>
          <a:p>
            <a:pPr marL="236997" indent="-236997">
              <a:buFont typeface="Arial" panose="020B0604020202020204" pitchFamily="34" charset="0"/>
              <a:buChar char="•"/>
            </a:pPr>
            <a:endParaRPr lang="en-US" b="1" dirty="0">
              <a:latin typeface="+mn-lt"/>
            </a:endParaRPr>
          </a:p>
          <a:p>
            <a:pPr marL="236997" indent="-236997" defTabSz="2528092">
              <a:buFont typeface="Arial" panose="020B0604020202020204" pitchFamily="34" charset="0"/>
              <a:buChar char="•"/>
              <a:defRPr/>
            </a:pPr>
            <a:r>
              <a:rPr lang="en-US" b="1" dirty="0">
                <a:latin typeface="+mn-lt"/>
              </a:rPr>
              <a:t>Classification </a:t>
            </a:r>
            <a:r>
              <a:rPr lang="en-US" b="0" dirty="0">
                <a:latin typeface="+mn-lt"/>
              </a:rPr>
              <a:t>– Read an input and provide classification based on business terminologies and specific categories. This can apply to sentiment analysis, security vulnerability classification, and more.</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17</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40698801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18</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9443582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20</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6002891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21</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26922415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22</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6070901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a:t>
            </a:r>
            <a:r>
              <a:rPr lang="en-US" dirty="0" err="1"/>
              <a:t>www.snowflake.com</a:t>
            </a:r>
            <a:r>
              <a:rPr lang="en-US" dirty="0"/>
              <a:t>/guides/</a:t>
            </a:r>
            <a:r>
              <a:rPr lang="en-US" dirty="0" err="1"/>
              <a:t>llmops</a:t>
            </a:r>
            <a:r>
              <a:rPr lang="en-US" dirty="0"/>
              <a:t>-operationalizing-large-language-models/</a:t>
            </a:r>
          </a:p>
          <a:p>
            <a:r>
              <a:rPr lang="en-US" dirty="0"/>
              <a:t>https://</a:t>
            </a:r>
            <a:r>
              <a:rPr lang="en-US" dirty="0" err="1"/>
              <a:t>www.ibm.com</a:t>
            </a:r>
            <a:r>
              <a:rPr lang="en-US" dirty="0"/>
              <a:t>/topics/</a:t>
            </a:r>
            <a:r>
              <a:rPr lang="en-US" dirty="0" err="1"/>
              <a:t>llmops</a:t>
            </a:r>
            <a:endParaRPr lang="en-US" dirty="0"/>
          </a:p>
        </p:txBody>
      </p:sp>
    </p:spTree>
    <p:extLst>
      <p:ext uri="{BB962C8B-B14F-4D97-AF65-F5344CB8AC3E}">
        <p14:creationId xmlns:p14="http://schemas.microsoft.com/office/powerpoint/2010/main" val="15638896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This self-explanatory slide points out specific indicators of the impact that generative AI has over digital transformation.</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3</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8449319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 name="Shape 2911"/>
          <p:cNvSpPr>
            <a:spLocks noGrp="1" noRot="1" noChangeAspect="1"/>
          </p:cNvSpPr>
          <p:nvPr>
            <p:ph type="sldImg"/>
          </p:nvPr>
        </p:nvSpPr>
        <p:spPr>
          <a:xfrm>
            <a:off x="381000" y="685800"/>
            <a:ext cx="6096000" cy="3429000"/>
          </a:xfrm>
          <a:prstGeom prst="rect">
            <a:avLst/>
          </a:prstGeom>
        </p:spPr>
        <p:txBody>
          <a:bodyPr/>
          <a:lstStyle/>
          <a:p>
            <a:endParaRPr/>
          </a:p>
        </p:txBody>
      </p:sp>
      <p:sp>
        <p:nvSpPr>
          <p:cNvPr id="2912" name="Shape 2912"/>
          <p:cNvSpPr>
            <a:spLocks noGrp="1"/>
          </p:cNvSpPr>
          <p:nvPr>
            <p:ph type="body" sz="quarter" idx="1"/>
          </p:nvPr>
        </p:nvSpPr>
        <p:spPr>
          <a:prstGeom prst="rect">
            <a:avLst/>
          </a:prstGeom>
        </p:spPr>
        <p:txBody>
          <a:bodyPr/>
          <a:lstStyle/>
          <a:p>
            <a:pPr>
              <a:defRPr>
                <a:solidFill>
                  <a:srgbClr val="0F62FE"/>
                </a:solidFill>
                <a:latin typeface="IBM Plex Sans"/>
                <a:ea typeface="IBM Plex Sans"/>
                <a:cs typeface="IBM Plex Sans"/>
                <a:sym typeface="IBM Plex Sans"/>
              </a:defRPr>
            </a:pPr>
            <a:endParaRPr b="0"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kern="100" dirty="0">
                <a:latin typeface="+mn-lt"/>
              </a:rPr>
              <a:t>This self-explanatory slide highlights the early</a:t>
            </a:r>
            <a:r>
              <a:rPr lang="en-US" kern="100" dirty="0">
                <a:effectLst/>
                <a:latin typeface="+mn-lt"/>
              </a:rPr>
              <a:t> use cases</a:t>
            </a:r>
            <a:r>
              <a:rPr lang="en-US" kern="100" dirty="0">
                <a:latin typeface="+mn-lt"/>
              </a:rPr>
              <a:t> and their associated outcomes when artificial intelligence (AI) is applied</a:t>
            </a:r>
            <a:r>
              <a:rPr lang="en-US" kern="100" dirty="0">
                <a:effectLst/>
                <a:latin typeface="+mn-lt"/>
              </a:rPr>
              <a:t>. </a:t>
            </a:r>
          </a:p>
          <a:p>
            <a:endParaRPr lang="en-US" b="1" kern="100" dirty="0">
              <a:effectLst/>
              <a:latin typeface="+mn-lt"/>
            </a:endParaRPr>
          </a:p>
          <a:p>
            <a:r>
              <a:rPr lang="en-US" b="1" kern="100" dirty="0">
                <a:effectLst/>
                <a:latin typeface="+mn-lt"/>
              </a:rPr>
              <a:t>Acronyms:</a:t>
            </a:r>
          </a:p>
          <a:p>
            <a:endParaRPr lang="en-US" b="1" kern="100" dirty="0">
              <a:effectLst/>
              <a:latin typeface="+mn-lt"/>
            </a:endParaRPr>
          </a:p>
          <a:p>
            <a:pPr marL="174570" indent="-174570">
              <a:buFont typeface="Arial" panose="020B0604020202020204" pitchFamily="34" charset="0"/>
              <a:buChar char="•"/>
            </a:pPr>
            <a:r>
              <a:rPr lang="en-US" b="1" kern="100" dirty="0">
                <a:effectLst/>
                <a:latin typeface="+mn-lt"/>
              </a:rPr>
              <a:t>HR: </a:t>
            </a:r>
            <a:r>
              <a:rPr lang="en-US" b="0" kern="100" dirty="0">
                <a:effectLst/>
                <a:latin typeface="+mn-lt"/>
              </a:rPr>
              <a:t>Human Resources</a:t>
            </a:r>
            <a:endParaRPr lang="en-US" b="1" kern="100" dirty="0">
              <a:effectLst/>
              <a:latin typeface="+mn-lt"/>
            </a:endParaRPr>
          </a:p>
          <a:p>
            <a:pPr marL="174570" indent="-174570">
              <a:buFont typeface="Arial" panose="020B0604020202020204" pitchFamily="34" charset="0"/>
              <a:buChar char="•"/>
            </a:pPr>
            <a:r>
              <a:rPr lang="en-US" b="1" kern="100" dirty="0">
                <a:effectLst/>
                <a:latin typeface="+mn-lt"/>
              </a:rPr>
              <a:t>AIOps: </a:t>
            </a:r>
            <a:r>
              <a:rPr lang="en-US" dirty="0">
                <a:latin typeface="+mn-lt"/>
              </a:rPr>
              <a:t>Artificial Intelligence for IT Operations</a:t>
            </a:r>
          </a:p>
          <a:p>
            <a:pPr marL="174570" indent="-174570">
              <a:buFont typeface="Arial" panose="020B0604020202020204" pitchFamily="34" charset="0"/>
              <a:buChar char="•"/>
            </a:pPr>
            <a:endParaRPr lang="en-US" b="1" dirty="0">
              <a:latin typeface="+mn-lt"/>
            </a:endParaRPr>
          </a:p>
          <a:p>
            <a:pPr defTabSz="2482903">
              <a:defRPr/>
            </a:pPr>
            <a:r>
              <a:rPr lang="en-US" b="1" kern="100" dirty="0">
                <a:latin typeface="+mn-lt"/>
                <a:ea typeface="Calibri" panose="020F0502020204030204" pitchFamily="34" charset="0"/>
                <a:cs typeface="Times New Roman" panose="02020603050405020304" pitchFamily="18" charset="0"/>
              </a:rPr>
              <a:t>Source:</a:t>
            </a:r>
          </a:p>
          <a:p>
            <a:pPr defTabSz="2482903">
              <a:defRPr/>
            </a:pPr>
            <a:endParaRPr lang="en-US" kern="100" dirty="0">
              <a:latin typeface="+mn-lt"/>
              <a:ea typeface="Calibri" panose="020F0502020204030204" pitchFamily="34" charset="0"/>
              <a:cs typeface="Times New Roman" panose="02020603050405020304" pitchFamily="18" charset="0"/>
            </a:endParaRPr>
          </a:p>
          <a:p>
            <a:pPr marL="174570" indent="-174570" defTabSz="2482903">
              <a:buFont typeface="Arial" panose="020B0604020202020204" pitchFamily="34" charset="0"/>
              <a:buChar char="•"/>
              <a:defRPr/>
            </a:pPr>
            <a:r>
              <a:rPr lang="en-US" kern="100" dirty="0">
                <a:latin typeface="+mn-lt"/>
                <a:ea typeface="Calibri" panose="020F0502020204030204" pitchFamily="34" charset="0"/>
                <a:cs typeface="Times New Roman" panose="02020603050405020304" pitchFamily="18" charset="0"/>
              </a:rPr>
              <a:t>IBM internal data</a:t>
            </a:r>
          </a:p>
        </p:txBody>
      </p:sp>
      <p:sp>
        <p:nvSpPr>
          <p:cNvPr id="4" name="Slide Number Placeholder 3"/>
          <p:cNvSpPr>
            <a:spLocks noGrp="1"/>
          </p:cNvSpPr>
          <p:nvPr>
            <p:ph type="sldNum" sz="quarter" idx="5"/>
          </p:nvPr>
        </p:nvSpPr>
        <p:spPr/>
        <p:txBody>
          <a:bodyPr/>
          <a:lstStyle/>
          <a:p>
            <a:pPr marL="0" marR="0" lvl="0" indent="0" algn="r" defTabSz="1862674"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pPr marL="0" marR="0" lvl="0" indent="0" algn="r" defTabSz="1862674" rtl="0" eaLnBrk="1" fontAlgn="auto" latinLnBrk="0" hangingPunct="1">
                <a:lnSpc>
                  <a:spcPct val="100000"/>
                </a:lnSpc>
                <a:spcBef>
                  <a:spcPts val="0"/>
                </a:spcBef>
                <a:spcAft>
                  <a:spcPts val="0"/>
                </a:spcAft>
                <a:buClrTx/>
                <a:buSzTx/>
                <a:buFontTx/>
                <a:buNone/>
                <a:tabLst/>
                <a:defRPr/>
              </a:pPr>
              <a:t>27</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35443860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 name="Shape 2911"/>
          <p:cNvSpPr>
            <a:spLocks noGrp="1" noRot="1" noChangeAspect="1"/>
          </p:cNvSpPr>
          <p:nvPr>
            <p:ph type="sldImg"/>
          </p:nvPr>
        </p:nvSpPr>
        <p:spPr>
          <a:xfrm>
            <a:off x="381000" y="685800"/>
            <a:ext cx="6096000" cy="3429000"/>
          </a:xfrm>
          <a:prstGeom prst="rect">
            <a:avLst/>
          </a:prstGeom>
        </p:spPr>
        <p:txBody>
          <a:bodyPr/>
          <a:lstStyle/>
          <a:p>
            <a:endParaRPr/>
          </a:p>
        </p:txBody>
      </p:sp>
      <p:sp>
        <p:nvSpPr>
          <p:cNvPr id="2912" name="Shape 2912"/>
          <p:cNvSpPr>
            <a:spLocks noGrp="1"/>
          </p:cNvSpPr>
          <p:nvPr>
            <p:ph type="body" sz="quarter" idx="1"/>
          </p:nvPr>
        </p:nvSpPr>
        <p:spPr>
          <a:prstGeom prst="rect">
            <a:avLst/>
          </a:prstGeom>
        </p:spPr>
        <p:txBody>
          <a:bodyPr/>
          <a:lstStyle/>
          <a:p>
            <a:pPr>
              <a:defRPr>
                <a:solidFill>
                  <a:srgbClr val="0F62FE"/>
                </a:solidFill>
                <a:latin typeface="IBM Plex Sans"/>
                <a:ea typeface="IBM Plex Sans"/>
                <a:cs typeface="IBM Plex Sans"/>
                <a:sym typeface="IBM Plex Sans"/>
              </a:defRPr>
            </a:pPr>
            <a:endParaRPr b="0" dirty="0"/>
          </a:p>
        </p:txBody>
      </p:sp>
    </p:spTree>
    <p:extLst>
      <p:ext uri="{BB962C8B-B14F-4D97-AF65-F5344CB8AC3E}">
        <p14:creationId xmlns:p14="http://schemas.microsoft.com/office/powerpoint/2010/main" val="1655877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Organizations are increasingly turning to generative AI solutions to gain a competitive edge and unlock new opportunities. As AI adoption accelerates across enterprises, it becomes increasingly crucial to navigate the landscape carefully and responsibly.  </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Implementing AI is a complex process that requires careful planning and consideration. Businesses must ensure they integrate with existing systems, select the right AI models, consider ethical implications, define the problems they want to solve and scale, and ensure that their data is of high quality. </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This self-explanatory slide lists five truths as enterprises look to put AI to work in the most effective and responsible way possible.</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r>
              <a:rPr lang="en-US" b="1" kern="100" dirty="0">
                <a:latin typeface="+mn-lt"/>
                <a:ea typeface="Calibri" panose="020F0502020204030204" pitchFamily="34" charset="0"/>
                <a:cs typeface="Times New Roman" panose="02020603050405020304" pitchFamily="18" charset="0"/>
              </a:rPr>
              <a:t>Acronym:</a:t>
            </a:r>
          </a:p>
          <a:p>
            <a:pPr marL="174570" indent="-17457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ROI: </a:t>
            </a:r>
            <a:r>
              <a:rPr lang="en-US" kern="100" dirty="0">
                <a:latin typeface="+mn-lt"/>
                <a:ea typeface="Calibri" panose="020F0502020204030204" pitchFamily="34" charset="0"/>
                <a:cs typeface="Times New Roman" panose="02020603050405020304" pitchFamily="18" charset="0"/>
              </a:rPr>
              <a:t>Return on Investment</a:t>
            </a:r>
            <a:endParaRPr lang="en-US" dirty="0">
              <a:latin typeface="+mn-lt"/>
            </a:endParaRP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b="1" kern="100" dirty="0">
                <a:effectLst/>
                <a:latin typeface="+mn-lt"/>
                <a:ea typeface="Calibri" panose="020F0502020204030204" pitchFamily="34" charset="0"/>
                <a:cs typeface="Times New Roman" panose="02020603050405020304" pitchFamily="18" charset="0"/>
              </a:rPr>
              <a:t>Sources:</a:t>
            </a:r>
            <a:endParaRPr lang="en-US" kern="100" dirty="0">
              <a:effectLst/>
              <a:latin typeface="+mn-lt"/>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1:</a:t>
            </a:r>
            <a:r>
              <a:rPr lang="en-US" kern="100" dirty="0">
                <a:effectLst/>
                <a:latin typeface="+mn-lt"/>
                <a:ea typeface="Calibri" panose="020F0502020204030204" pitchFamily="34" charset="0"/>
                <a:cs typeface="Times New Roman" panose="02020603050405020304" pitchFamily="18" charset="0"/>
              </a:rPr>
              <a:t> Source: IBM conducted primary interviews to understand enterprises’ foundation model strategy decisions</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2: </a:t>
            </a:r>
            <a:r>
              <a:rPr lang="en-US" kern="100" dirty="0">
                <a:effectLst/>
                <a:latin typeface="+mn-lt"/>
                <a:ea typeface="Calibri" panose="020F0502020204030204" pitchFamily="34" charset="0"/>
                <a:cs typeface="Times New Roman" panose="02020603050405020304" pitchFamily="18" charset="0"/>
              </a:rPr>
              <a:t>Source: Cisco and Gartner</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3: </a:t>
            </a:r>
            <a:r>
              <a:rPr lang="en-US" kern="100" dirty="0">
                <a:effectLst/>
                <a:latin typeface="+mn-lt"/>
                <a:ea typeface="Calibri" panose="020F0502020204030204" pitchFamily="34" charset="0"/>
                <a:cs typeface="Times New Roman" panose="02020603050405020304" pitchFamily="18" charset="0"/>
              </a:rPr>
              <a:t>IBM Institute of Business Value</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4: </a:t>
            </a:r>
            <a:r>
              <a:rPr lang="en-US" kern="100" dirty="0">
                <a:effectLst/>
                <a:latin typeface="+mn-lt"/>
                <a:ea typeface="Calibri" panose="020F0502020204030204" pitchFamily="34" charset="0"/>
                <a:cs typeface="Times New Roman" panose="02020603050405020304" pitchFamily="18" charset="0"/>
              </a:rPr>
              <a:t>Source: Human-Generative AI Collaboration Experiment (May-June 2023); BCG analysis, Decoding the True Cost of Generative AI for Your Enterprise by Maryam Ashoori, PhD</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4</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5373404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latin typeface="+mn-lt"/>
              </a:rPr>
              <a:t>This slide highlights IBM’s point of view (POV) on some vital characteristics of generative artificial intelligence (AI) and foundation models (FMs) used for business. Businesses want a holistic strategy – one that embraces traditional AI and generative AI – the latter must be tailored to the enterprise. IBM’s four core principles to tailor generative AI for the enterprise: </a:t>
            </a:r>
          </a:p>
          <a:p>
            <a:endParaRPr lang="en-US" dirty="0">
              <a:latin typeface="+mn-lt"/>
            </a:endParaRPr>
          </a:p>
          <a:p>
            <a:pPr marL="174570" indent="-174570">
              <a:buFont typeface="Arial" panose="020B0604020202020204" pitchFamily="34" charset="0"/>
              <a:buChar char="•"/>
            </a:pPr>
            <a:r>
              <a:rPr lang="en-US" b="1" dirty="0">
                <a:latin typeface="+mn-lt"/>
              </a:rPr>
              <a:t>Open </a:t>
            </a:r>
            <a:r>
              <a:rPr lang="en-US" dirty="0">
                <a:latin typeface="+mn-lt"/>
              </a:rPr>
              <a:t>– Open source is a rich source of innovation and is a rich source of many FMs (such as those available on Hugging Face). A generative AI platform needs to be open – or it will restrict what is available to its practitioners and lock them in. One model will not rule them all.</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Trusted </a:t>
            </a:r>
            <a:r>
              <a:rPr lang="en-US" dirty="0">
                <a:latin typeface="+mn-lt"/>
              </a:rPr>
              <a:t>– There are already well-known issues with generative AI platforms like </a:t>
            </a:r>
            <a:r>
              <a:rPr lang="en-US" dirty="0" err="1">
                <a:latin typeface="+mn-lt"/>
              </a:rPr>
              <a:t>ChatGPT</a:t>
            </a:r>
            <a:r>
              <a:rPr lang="en-US" dirty="0">
                <a:latin typeface="+mn-lt"/>
              </a:rPr>
              <a:t> or applications like Google Bard. Generative AI models are known for hallucination (making up answers). Generative AI platforms need to be trusted, offering security and data and model protection. They also need to be architected with governance in mind from the start, not an afterthought and provide transparency, and </a:t>
            </a:r>
            <a:r>
              <a:rPr lang="en-US" dirty="0" err="1">
                <a:latin typeface="+mn-lt"/>
              </a:rPr>
              <a:t>explainability</a:t>
            </a:r>
            <a:r>
              <a:rPr lang="en-US" dirty="0">
                <a:latin typeface="+mn-lt"/>
              </a:rPr>
              <a:t> for their models to support increasing regulatory compliance demands.</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Targeted</a:t>
            </a:r>
            <a:r>
              <a:rPr lang="en-US" dirty="0">
                <a:latin typeface="+mn-lt"/>
              </a:rPr>
              <a:t> – Platforms like </a:t>
            </a:r>
            <a:r>
              <a:rPr lang="en-US" dirty="0" err="1">
                <a:latin typeface="+mn-lt"/>
              </a:rPr>
              <a:t>ChatGPT</a:t>
            </a:r>
            <a:r>
              <a:rPr lang="en-US" dirty="0">
                <a:latin typeface="+mn-lt"/>
              </a:rPr>
              <a:t> are not targeted. They are used for general consumption and are “generalists” – they are trained on huge amounts of internet-supplied data and require a large overhead to run (clusters of GPU nodes) and are expensive to run (inference) or to fine-tune. Enterprises should look for platforms that provide targeted models (or domain-specific models) for business use cases that can be quickly, effectively, and economically tuned with a small set of proprietary data from the business. </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Empowering</a:t>
            </a:r>
            <a:r>
              <a:rPr lang="en-US" dirty="0">
                <a:latin typeface="+mn-lt"/>
              </a:rPr>
              <a:t> – Generative AI is not just about FMs, it must provide a platform that empowers enterprises to bring their own data to tune, train, and deploy generative AI models. The platform must also provide governance to ensure proper, responsible usage of the AI models. Moreover, it needs to be able to support running wherever the business wants to, at a desirable scale. </a:t>
            </a:r>
          </a:p>
          <a:p>
            <a:endParaRPr lang="en-US" dirty="0">
              <a:latin typeface="+mn-lt"/>
            </a:endParaRPr>
          </a:p>
          <a:p>
            <a:pPr marL="0" indent="0">
              <a:buFont typeface="Arial" panose="020B0604020202020204" pitchFamily="34" charset="0"/>
              <a:buNone/>
            </a:pPr>
            <a:r>
              <a:rPr lang="en-US" b="1" dirty="0">
                <a:latin typeface="+mn-lt"/>
              </a:rPr>
              <a:t>Note:</a:t>
            </a:r>
          </a:p>
          <a:p>
            <a:pPr marL="0" indent="0">
              <a:buFont typeface="Arial" panose="020B0604020202020204" pitchFamily="34" charset="0"/>
              <a:buNone/>
            </a:pPr>
            <a:endParaRPr lang="en-US" b="1" dirty="0">
              <a:latin typeface="+mn-lt"/>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dirty="0">
                <a:latin typeface="+mn-lt"/>
              </a:rPr>
              <a:t>Hallucination</a:t>
            </a:r>
            <a:r>
              <a:rPr lang="en-US" dirty="0">
                <a:latin typeface="+mn-lt"/>
              </a:rPr>
              <a:t> is a well-known phenomenon in a large language model (LLM) in which the system provides an answer that is factually incorrect, irrelevant, or nonsensical because of limitations in it’s training data and architecture.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Footer</a:t>
            </a:r>
          </a:p>
        </p:txBody>
      </p:sp>
    </p:spTree>
    <p:extLst>
      <p:ext uri="{BB962C8B-B14F-4D97-AF65-F5344CB8AC3E}">
        <p14:creationId xmlns:p14="http://schemas.microsoft.com/office/powerpoint/2010/main" val="3334969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sz="1000" dirty="0">
                <a:latin typeface="+mn-lt"/>
              </a:rPr>
              <a:t>This diagram provides the big-picture context for how watsonx fits into IBM, but it also provides a high-level architectural view of how generative AI technologies fit into enterprises’ IT strategies and practices.</a:t>
            </a:r>
          </a:p>
          <a:p>
            <a:endParaRPr lang="en-US" sz="1000" dirty="0">
              <a:latin typeface="+mn-lt"/>
            </a:endParaRPr>
          </a:p>
          <a:p>
            <a:r>
              <a:rPr lang="en-US" sz="1000" dirty="0">
                <a:latin typeface="+mn-lt"/>
              </a:rPr>
              <a:t>IBM’s generative AI tech stack includes all the components that enable businesses to operationalize AI. Specifically let’s look at the stack from the bottom up:</a:t>
            </a:r>
          </a:p>
          <a:p>
            <a:endParaRPr lang="en-US" sz="1000" dirty="0">
              <a:latin typeface="+mn-lt"/>
            </a:endParaRPr>
          </a:p>
          <a:p>
            <a:pPr marL="236997" indent="-236997">
              <a:buFont typeface="Arial" panose="020B0604020202020204" pitchFamily="34" charset="0"/>
              <a:buChar char="•"/>
            </a:pPr>
            <a:r>
              <a:rPr lang="en-US" sz="1000" b="1" dirty="0">
                <a:latin typeface="+mn-lt"/>
              </a:rPr>
              <a:t>Hybrid cloud AI tools – </a:t>
            </a:r>
            <a:r>
              <a:rPr lang="en-US" sz="1000" dirty="0">
                <a:latin typeface="+mn-lt"/>
              </a:rPr>
              <a:t>IBM provides a scalable foundation to support the entire AI and data lifecycle. Watsonx.ai is powered by Red Hat OpenShift AI which provides a unified platform for businesses to scale workload demands of foundation models (FM). Hybrid managed run systems, on-premises or on the cloud… any cloud. Red Hat Open AI provides clients: </a:t>
            </a:r>
            <a:endParaRPr lang="en-US" sz="1000" b="1" dirty="0">
              <a:latin typeface="+mn-lt"/>
            </a:endParaRPr>
          </a:p>
          <a:p>
            <a:pPr marL="236997" indent="-236997">
              <a:buFont typeface="Arial" panose="020B0604020202020204" pitchFamily="34" charset="0"/>
              <a:buChar char="•"/>
            </a:pPr>
            <a:endParaRPr lang="en-US" sz="1000" b="1" dirty="0">
              <a:latin typeface="+mn-lt"/>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Certified and integrated open-source </a:t>
            </a:r>
            <a:r>
              <a:rPr lang="en-US" sz="1000" kern="100" dirty="0">
                <a:effectLst/>
                <a:latin typeface="+mn-lt"/>
                <a:ea typeface="Calibri" panose="020F0502020204030204" pitchFamily="34" charset="0"/>
                <a:cs typeface="Times New Roman" panose="02020603050405020304" pitchFamily="18" charset="0"/>
              </a:rPr>
              <a:t>with technology building blocks (for example, PyTorch, Ray, TGIS, Caikit) for AI model inferencing and customization</a:t>
            </a:r>
          </a:p>
          <a:p>
            <a:pPr marL="637140" marR="0" lvl="1" indent="-171450">
              <a:lnSpc>
                <a:spcPct val="107000"/>
              </a:lnSpc>
              <a:spcBef>
                <a:spcPts val="0"/>
              </a:spcBef>
              <a:spcAft>
                <a:spcPts val="0"/>
              </a:spcAft>
              <a:buFont typeface="Arial" panose="020B0604020202020204" pitchFamily="34" charset="0"/>
              <a:buChar char="•"/>
            </a:pPr>
            <a:endParaRPr lang="en-US" sz="1000" kern="100" dirty="0">
              <a:effectLst/>
              <a:latin typeface="+mn-lt"/>
              <a:ea typeface="Calibri" panose="020F0502020204030204" pitchFamily="34" charset="0"/>
              <a:cs typeface="Times New Roman" panose="02020603050405020304" pitchFamily="18" charset="0"/>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Simplifies AI lifecycle management </a:t>
            </a:r>
            <a:r>
              <a:rPr lang="en-US" sz="1000" b="0" kern="100" dirty="0">
                <a:effectLst/>
                <a:latin typeface="+mn-lt"/>
                <a:ea typeface="Calibri" panose="020F0502020204030204" pitchFamily="34" charset="0"/>
                <a:cs typeface="Times New Roman" panose="02020603050405020304" pitchFamily="18" charset="0"/>
              </a:rPr>
              <a:t>- </a:t>
            </a:r>
            <a:r>
              <a:rPr lang="en-US" sz="1000" kern="100" dirty="0">
                <a:effectLst/>
                <a:latin typeface="+mn-lt"/>
                <a:ea typeface="Calibri" panose="020F0502020204030204" pitchFamily="34" charset="0"/>
                <a:cs typeface="Times New Roman" panose="02020603050405020304" pitchFamily="18" charset="0"/>
              </a:rPr>
              <a:t>extends OpenShift to provide a unified, extensible, and embeddable platform for data scientists and application developers, and IT Ops across the entire AI (ML/large language model (LLM)) lifecycle</a:t>
            </a:r>
          </a:p>
          <a:p>
            <a:pPr marL="637140" marR="0" lvl="1" indent="-171450">
              <a:lnSpc>
                <a:spcPct val="107000"/>
              </a:lnSpc>
              <a:spcBef>
                <a:spcPts val="0"/>
              </a:spcBef>
              <a:spcAft>
                <a:spcPts val="0"/>
              </a:spcAft>
              <a:buFont typeface="Arial" panose="020B0604020202020204" pitchFamily="34" charset="0"/>
              <a:buChar char="•"/>
            </a:pPr>
            <a:endParaRPr lang="en-US" sz="1000" kern="100" dirty="0">
              <a:effectLst/>
              <a:latin typeface="+mn-lt"/>
              <a:ea typeface="Calibri" panose="020F0502020204030204" pitchFamily="34" charset="0"/>
              <a:cs typeface="Times New Roman" panose="02020603050405020304" pitchFamily="18" charset="0"/>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Reduces complexity of incorporating AI at scale </a:t>
            </a:r>
            <a:r>
              <a:rPr lang="en-US" sz="1000" b="0" kern="100" dirty="0">
                <a:effectLst/>
                <a:latin typeface="+mn-lt"/>
                <a:ea typeface="Calibri" panose="020F0502020204030204" pitchFamily="34" charset="0"/>
                <a:cs typeface="Times New Roman" panose="02020603050405020304" pitchFamily="18" charset="0"/>
              </a:rPr>
              <a:t>-</a:t>
            </a:r>
            <a:r>
              <a:rPr lang="en-US" sz="1000" kern="100" dirty="0">
                <a:effectLst/>
                <a:latin typeface="+mn-lt"/>
                <a:ea typeface="Calibri" panose="020F0502020204030204" pitchFamily="34" charset="0"/>
                <a:cs typeface="Times New Roman" panose="02020603050405020304" pitchFamily="18" charset="0"/>
              </a:rPr>
              <a:t> to meet workload demands of foundation models and deliver consistency at any scale from cloud-to-edge deployments</a:t>
            </a:r>
          </a:p>
          <a:p>
            <a:pPr marL="0" indent="0">
              <a:buFont typeface="Arial" panose="020B0604020202020204" pitchFamily="34" charset="0"/>
              <a:buNone/>
            </a:pPr>
            <a:endParaRPr lang="en-US" sz="1000" b="1" dirty="0">
              <a:latin typeface="+mn-lt"/>
            </a:endParaRPr>
          </a:p>
          <a:p>
            <a:pPr marL="236997" marR="0" lvl="0" indent="-236997"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latin typeface="+mn-lt"/>
              </a:rPr>
              <a:t>Data services – </a:t>
            </a:r>
            <a:r>
              <a:rPr lang="en-US" sz="1000" dirty="0">
                <a:latin typeface="+mn-lt"/>
              </a:rPr>
              <a:t>An IBM data fabric helps clients build the right data infrastructure for AI. </a:t>
            </a:r>
            <a:r>
              <a:rPr lang="en-US" sz="1000" b="0" i="0" u="none" strike="noStrike" dirty="0">
                <a:solidFill>
                  <a:srgbClr val="000000"/>
                </a:solidFill>
                <a:effectLst/>
                <a:latin typeface="+mn-lt"/>
              </a:rPr>
              <a:t>With this architecture, clients automate the discovery, management,</a:t>
            </a:r>
            <a:r>
              <a:rPr lang="en-US" sz="1000" dirty="0">
                <a:solidFill>
                  <a:srgbClr val="000000"/>
                </a:solidFill>
                <a:latin typeface="+mn-lt"/>
              </a:rPr>
              <a:t> and </a:t>
            </a:r>
            <a:r>
              <a:rPr lang="en-US" sz="1000" b="0" i="0" u="none" strike="noStrike" dirty="0">
                <a:solidFill>
                  <a:srgbClr val="000000"/>
                </a:solidFill>
                <a:effectLst/>
                <a:latin typeface="+mn-lt"/>
              </a:rPr>
              <a:t>enrichment of data </a:t>
            </a:r>
            <a:r>
              <a:rPr lang="en-US" sz="1000" dirty="0">
                <a:solidFill>
                  <a:srgbClr val="000000"/>
                </a:solidFill>
                <a:latin typeface="+mn-lt"/>
              </a:rPr>
              <a:t>leveraging</a:t>
            </a:r>
            <a:r>
              <a:rPr lang="en-US" sz="1000" b="0" i="0" u="none" strike="noStrike" dirty="0">
                <a:solidFill>
                  <a:srgbClr val="000000"/>
                </a:solidFill>
                <a:effectLst/>
                <a:latin typeface="+mn-lt"/>
              </a:rPr>
              <a:t> </a:t>
            </a:r>
            <a:r>
              <a:rPr lang="en-US" sz="1000" dirty="0">
                <a:solidFill>
                  <a:srgbClr val="000000"/>
                </a:solidFill>
                <a:latin typeface="+mn-lt"/>
              </a:rPr>
              <a:t>IBM</a:t>
            </a:r>
            <a:r>
              <a:rPr lang="en-US" sz="1000" b="0" i="0" u="none" strike="noStrike" dirty="0">
                <a:solidFill>
                  <a:srgbClr val="000000"/>
                </a:solidFill>
                <a:effectLst/>
                <a:latin typeface="+mn-lt"/>
              </a:rPr>
              <a:t> data governance capabilities to deliver reliable data for AI workflows. IBM Cloud Pak for Data platform helps improve productivity and reduce complexity. </a:t>
            </a:r>
            <a:endParaRPr lang="en-US" sz="1000" b="0" dirty="0">
              <a:latin typeface="+mn-lt"/>
            </a:endParaRPr>
          </a:p>
          <a:p>
            <a:pPr marL="236997" indent="-236997">
              <a:buFont typeface="Arial" panose="020B0604020202020204" pitchFamily="34" charset="0"/>
              <a:buChar char="•"/>
            </a:pPr>
            <a:endParaRPr lang="en-US" sz="1000" b="1" dirty="0">
              <a:latin typeface="+mn-lt"/>
            </a:endParaRPr>
          </a:p>
          <a:p>
            <a:pPr marL="236997" indent="-236997">
              <a:buFont typeface="Arial" panose="020B0604020202020204" pitchFamily="34" charset="0"/>
              <a:buChar char="•"/>
            </a:pPr>
            <a:r>
              <a:rPr lang="en-US" sz="1000" b="1" dirty="0">
                <a:latin typeface="+mn-lt"/>
              </a:rPr>
              <a:t>AI and data platforms</a:t>
            </a:r>
            <a:r>
              <a:rPr lang="en-US" sz="1000" dirty="0">
                <a:latin typeface="+mn-lt"/>
              </a:rPr>
              <a:t> </a:t>
            </a:r>
            <a:r>
              <a:rPr lang="en-US" sz="1000" b="1" dirty="0">
                <a:latin typeface="+mn-lt"/>
              </a:rPr>
              <a:t>– </a:t>
            </a:r>
            <a:r>
              <a:rPr lang="en-US" sz="1000" dirty="0">
                <a:latin typeface="+mn-lt"/>
              </a:rPr>
              <a:t>Watsonx</a:t>
            </a:r>
            <a:r>
              <a:rPr lang="en-US" sz="1000" dirty="0">
                <a:latin typeface="+mn-lt"/>
                <a:sym typeface="IBM Plex Sans"/>
              </a:rPr>
              <a:t> is an AI and data platform designed to scale and accelerate the impact of AI by infusing intelligence into business operations. The watsonx platform is designed with the three most important components of an effective AI strategy</a:t>
            </a:r>
            <a:r>
              <a:rPr lang="en-US" sz="1000" dirty="0">
                <a:latin typeface="+mn-lt"/>
                <a:ea typeface="IBM Plex Sans Light" panose="020B0403050203000203" pitchFamily="34" charset="0"/>
                <a:cs typeface="IBM Plex Sans Light" panose="020B0403050203000203" pitchFamily="34" charset="0"/>
              </a:rPr>
              <a:t>: an AI workspace, data, and governance. </a:t>
            </a:r>
            <a:r>
              <a:rPr lang="en-US" sz="1000" dirty="0">
                <a:latin typeface="+mn-lt"/>
                <a:sym typeface="IBM Plex Sans"/>
              </a:rPr>
              <a:t>W</a:t>
            </a:r>
            <a:r>
              <a:rPr lang="en-US" sz="1000" dirty="0">
                <a:latin typeface="+mn-lt"/>
                <a:sym typeface="Arial"/>
              </a:rPr>
              <a:t>atson</a:t>
            </a:r>
            <a:r>
              <a:rPr lang="en-US" sz="1000" dirty="0">
                <a:latin typeface="+mn-lt"/>
                <a:sym typeface="IBM Plex Sans"/>
              </a:rPr>
              <a:t>.ai is a next </a:t>
            </a:r>
            <a:r>
              <a:rPr lang="en-US" sz="1000" dirty="0">
                <a:latin typeface="+mn-lt"/>
              </a:rPr>
              <a:t>generation enterprise studio for AI builders to train, validate, tune, and deploy AI models.</a:t>
            </a:r>
            <a:r>
              <a:rPr lang="en-US" sz="1000" dirty="0">
                <a:latin typeface="+mn-lt"/>
                <a:sym typeface="IBM Plex Sans"/>
              </a:rPr>
              <a:t> Watsonx.data is an open, hybrid, and governed data lakehouse optimized for all data and AI workloads. And watsonx.governance </a:t>
            </a:r>
            <a:r>
              <a:rPr lang="en-US" sz="1000" dirty="0">
                <a:latin typeface="+mn-lt"/>
              </a:rPr>
              <a:t>allows clients to direct, manage, and monitor their organization’s AI activities, and employs software automation to strengthen a client’s ability to mitigate risk, manage regulatory requirements, and address ethical concerns.</a:t>
            </a:r>
            <a:endParaRPr lang="en-US" sz="1000" dirty="0">
              <a:latin typeface="+mn-lt"/>
              <a:sym typeface="IBM Plex Sans"/>
            </a:endParaRPr>
          </a:p>
          <a:p>
            <a:pPr marL="236997" indent="-236997">
              <a:buFont typeface="Arial" panose="020B0604020202020204" pitchFamily="34" charset="0"/>
              <a:buChar char="•"/>
            </a:pPr>
            <a:endParaRPr lang="en-US" sz="1000" dirty="0">
              <a:latin typeface="+mn-lt"/>
              <a:sym typeface="IBM Plex Sans"/>
            </a:endParaRPr>
          </a:p>
          <a:p>
            <a:pPr marL="236997" indent="-236997">
              <a:buFont typeface="Arial" panose="020B0604020202020204" pitchFamily="34" charset="0"/>
              <a:buChar char="•"/>
            </a:pPr>
            <a:r>
              <a:rPr lang="en-US" sz="1000" b="1" dirty="0">
                <a:latin typeface="+mn-lt"/>
              </a:rPr>
              <a:t>Software development kits (SDKs) and application programming interfaces (APIs) </a:t>
            </a:r>
            <a:r>
              <a:rPr lang="en-US" sz="1000" dirty="0">
                <a:latin typeface="+mn-lt"/>
              </a:rPr>
              <a:t>– Programmatic interfaces that embed watsonx capabilities in watsonx AI assistants and applications.</a:t>
            </a:r>
          </a:p>
          <a:p>
            <a:endParaRPr lang="en-US" sz="1000" b="1" dirty="0">
              <a:latin typeface="+mn-lt"/>
            </a:endParaRPr>
          </a:p>
          <a:p>
            <a:pPr marL="236997" indent="-236997">
              <a:buFont typeface="Arial" panose="020B0604020202020204" pitchFamily="34" charset="0"/>
              <a:buChar char="•"/>
            </a:pPr>
            <a:r>
              <a:rPr lang="en-US" sz="1000" b="1" dirty="0">
                <a:latin typeface="+mn-lt"/>
              </a:rPr>
              <a:t>AI assistants </a:t>
            </a:r>
            <a:r>
              <a:rPr lang="en-US" sz="1000" b="0" dirty="0">
                <a:latin typeface="+mn-lt"/>
              </a:rPr>
              <a:t>– P</a:t>
            </a:r>
            <a:r>
              <a:rPr lang="en-US" sz="1000" dirty="0">
                <a:latin typeface="+mn-lt"/>
              </a:rPr>
              <a:t>re-built applications powered by watsonx. Clients can deploy watsonx AI assistants to do work without expert knowledge across a variety of business processes and applications, including automating customer service, generating code, and automating key workflows in departments such as human resources (HR).</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6</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420661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we know, </a:t>
            </a:r>
            <a:r>
              <a:rPr lang="en-US" sz="1200" b="0" i="0" u="none" strike="noStrike" dirty="0">
                <a:solidFill>
                  <a:srgbClr val="000000"/>
                </a:solidFill>
                <a:effectLst/>
                <a:latin typeface="Times New Roman" panose="02020603050405020304" pitchFamily="18" charset="0"/>
              </a:rPr>
              <a:t>it is also critical to deliver trusted data because AI is only as good as the data that fuels it.</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This dependency on data for successful implementations of AI, underscore the importance of the CDO’s role in AI.</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IBM enables clients to simplify access and consumption of data for AI workflows by leveraging an open and trusted data foundation</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We provide native integrations across our databases portfolio and support open formats such as Iceberg, enabling the ability to store, unify, and share data for analytics and AI without additional ETL or duplication of data. For example, Amazon RDS for Db2 natively integrates with Db2 Warehouse and </a:t>
            </a:r>
            <a:r>
              <a:rPr lang="en-US" sz="1200" b="0" i="0" u="none" strike="noStrike" dirty="0" err="1">
                <a:solidFill>
                  <a:srgbClr val="000000"/>
                </a:solidFill>
                <a:effectLst/>
                <a:latin typeface="Times New Roman" panose="02020603050405020304" pitchFamily="18" charset="0"/>
              </a:rPr>
              <a:t>watsonx.data</a:t>
            </a:r>
            <a:r>
              <a:rPr lang="en-US" sz="1200" b="0" i="0" u="none" strike="noStrike" dirty="0">
                <a:solidFill>
                  <a:srgbClr val="000000"/>
                </a:solidFill>
                <a:effectLst/>
                <a:latin typeface="Times New Roman" panose="02020603050405020304" pitchFamily="18" charset="0"/>
              </a:rPr>
              <a:t> lakehouse on AWS to prepare transactional data for analytics and AI. Cloudera, Snowflake, Amazon Redshift, and any 3rd party analytics engine that supports Iceberg can now unify data and optimize workloads with multiple query engines in </a:t>
            </a:r>
            <a:r>
              <a:rPr lang="en-US" sz="1200" b="0" i="0" u="none" strike="noStrike" dirty="0" err="1">
                <a:solidFill>
                  <a:srgbClr val="000000"/>
                </a:solidFill>
                <a:effectLst/>
                <a:latin typeface="Times New Roman" panose="02020603050405020304" pitchFamily="18" charset="0"/>
              </a:rPr>
              <a:t>watsonx.data</a:t>
            </a:r>
            <a:r>
              <a:rPr lang="en-US" sz="1200" b="0" i="0" u="none" strike="noStrike" dirty="0">
                <a:solidFill>
                  <a:srgbClr val="000000"/>
                </a:solidFill>
                <a:effectLst/>
                <a:latin typeface="Times New Roman" panose="02020603050405020304" pitchFamily="18" charset="0"/>
              </a:rPr>
              <a:t>. </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But that’s not enough. Customers have databases from a lot of different sources and fit for purpose databases across every database type. For that, you need a data fabric. With a data fabric architecture, clients can automate discovery and enrichment of data with our centralized data governance capabilities, enable data observability across various pipelines, employ various data integration styles, and management of data quality to deliver reliable data for AI workflows</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This feeds watsonx itself, where all of your AI workloads can be executed with trusted and high quality data. </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With the IBM data fabric architecture</a:t>
            </a:r>
            <a:r>
              <a:rPr lang="en-US" b="0" i="0" u="none" strike="noStrike" dirty="0">
                <a:solidFill>
                  <a:srgbClr val="161616"/>
                </a:solidFill>
                <a:effectLst/>
                <a:latin typeface="IBM Plex Sans" panose="020B0503050203000203" pitchFamily="34" charset="0"/>
              </a:rPr>
              <a:t>, clients leverage a unified platform that makes all data—spanning hybrid and </a:t>
            </a:r>
            <a:r>
              <a:rPr lang="en-US" b="0" i="0" u="none" strike="noStrike" dirty="0" err="1">
                <a:solidFill>
                  <a:srgbClr val="161616"/>
                </a:solidFill>
                <a:effectLst/>
                <a:latin typeface="IBM Plex Sans" panose="020B0503050203000203" pitchFamily="34" charset="0"/>
              </a:rPr>
              <a:t>multicloud</a:t>
            </a:r>
            <a:r>
              <a:rPr lang="en-US" b="0" i="0" u="none" strike="noStrike" dirty="0">
                <a:solidFill>
                  <a:srgbClr val="161616"/>
                </a:solidFill>
                <a:effectLst/>
                <a:latin typeface="IBM Plex Sans" panose="020B0503050203000203" pitchFamily="34" charset="0"/>
              </a:rPr>
              <a:t> environments—available for AI workflows; this composable and modular architecture provides the flexibility for clients to utilize the pertinent capabilities they need, while maximizing their existing infrastructure.</a:t>
            </a:r>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7</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
        <p:nvSpPr>
          <p:cNvPr id="5" name="Footer Placeholder 4"/>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t>Footer</a:t>
            </a:r>
          </a:p>
        </p:txBody>
      </p:sp>
    </p:spTree>
    <p:extLst>
      <p:ext uri="{BB962C8B-B14F-4D97-AF65-F5344CB8AC3E}">
        <p14:creationId xmlns:p14="http://schemas.microsoft.com/office/powerpoint/2010/main" val="1055574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defTabSz="2482903">
              <a:defRPr/>
            </a:pPr>
            <a:r>
              <a:rPr lang="en-US" kern="100" dirty="0">
                <a:latin typeface="+mn-lt"/>
                <a:ea typeface="Calibri" panose="020F0502020204030204" pitchFamily="34" charset="0"/>
                <a:cs typeface="Times New Roman" panose="02020603050405020304" pitchFamily="18" charset="0"/>
              </a:rPr>
              <a:t>Clients can put AI to work with </a:t>
            </a:r>
            <a:r>
              <a:rPr lang="en-US" kern="100" dirty="0" err="1">
                <a:latin typeface="+mn-lt"/>
                <a:ea typeface="Calibri" panose="020F0502020204030204" pitchFamily="34" charset="0"/>
                <a:cs typeface="Times New Roman" panose="02020603050405020304" pitchFamily="18" charset="0"/>
              </a:rPr>
              <a:t>w</a:t>
            </a:r>
            <a:r>
              <a:rPr lang="en-US" dirty="0" err="1">
                <a:latin typeface="+mn-lt"/>
              </a:rPr>
              <a:t>atsonx</a:t>
            </a:r>
            <a:r>
              <a:rPr lang="en-US" kern="100" dirty="0">
                <a:latin typeface="+mn-lt"/>
                <a:ea typeface="Calibri" panose="020F0502020204030204" pitchFamily="34" charset="0"/>
                <a:cs typeface="Times New Roman" panose="02020603050405020304" pitchFamily="18" charset="0"/>
              </a:rPr>
              <a:t> </a:t>
            </a:r>
          </a:p>
          <a:p>
            <a:pPr defTabSz="2482903">
              <a:defRPr/>
            </a:pPr>
            <a:endParaRPr lang="en-US" sz="1050" kern="100" dirty="0">
              <a:latin typeface="+mn-lt"/>
              <a:cs typeface="Times New Roman" panose="02020603050405020304" pitchFamily="18" charset="0"/>
            </a:endParaRPr>
          </a:p>
          <a:p>
            <a:pPr defTabSz="2482903">
              <a:defRPr/>
            </a:pPr>
            <a:r>
              <a:rPr lang="en-US" sz="1050" dirty="0"/>
              <a:t>Scale and accelerate the impact of AI with trusted data.</a:t>
            </a:r>
          </a:p>
          <a:p>
            <a:pPr algn="l"/>
            <a:r>
              <a:rPr lang="en-US" sz="1000" dirty="0">
                <a:solidFill>
                  <a:schemeClr val="bg1">
                    <a:lumMod val="50000"/>
                  </a:schemeClr>
                </a:solidFill>
              </a:rPr>
              <a:t>Train, tune and deploy AI across your business, leveraging critical, trusted data wherever it resides.</a:t>
            </a:r>
          </a:p>
          <a:p>
            <a:endParaRPr lang="en-US" dirty="0"/>
          </a:p>
          <a:p>
            <a:pPr marL="0" marR="0" lvl="0" indent="0" algn="l" defTabSz="914400" rtl="0" eaLnBrk="1" fontAlgn="auto" latinLnBrk="0" hangingPunct="1">
              <a:lnSpc>
                <a:spcPct val="100000"/>
              </a:lnSpc>
              <a:spcBef>
                <a:spcPts val="600"/>
              </a:spcBef>
              <a:spcAft>
                <a:spcPts val="0"/>
              </a:spcAft>
              <a:buClrTx/>
              <a:buSzTx/>
              <a:buFontTx/>
              <a:buNone/>
              <a:tabLst/>
              <a:defRPr/>
            </a:pPr>
            <a:r>
              <a:rPr lang="en-US" kern="100" dirty="0">
                <a:latin typeface="+mn-lt"/>
                <a:ea typeface="Calibri" panose="020F0502020204030204" pitchFamily="34" charset="0"/>
                <a:cs typeface="Times New Roman" panose="02020603050405020304" pitchFamily="18" charset="0"/>
              </a:rPr>
              <a:t>IBM </a:t>
            </a:r>
            <a:r>
              <a:rPr lang="en-US" kern="100" dirty="0" err="1">
                <a:latin typeface="+mn-lt"/>
                <a:ea typeface="Calibri" panose="020F0502020204030204" pitchFamily="34" charset="0"/>
                <a:cs typeface="Times New Roman" panose="02020603050405020304" pitchFamily="18" charset="0"/>
              </a:rPr>
              <a:t>w</a:t>
            </a:r>
            <a:r>
              <a:rPr lang="en-US" dirty="0" err="1">
                <a:latin typeface="+mn-lt"/>
              </a:rPr>
              <a:t>atsonx</a:t>
            </a:r>
            <a:r>
              <a:rPr lang="en-US" dirty="0">
                <a:latin typeface="+mn-lt"/>
              </a:rPr>
              <a:t> is</a:t>
            </a:r>
            <a:r>
              <a:rPr lang="en-US" kern="100" dirty="0">
                <a:latin typeface="+mn-lt"/>
                <a:ea typeface="Calibri" panose="020F0502020204030204" pitchFamily="34" charset="0"/>
                <a:cs typeface="Times New Roman" panose="02020603050405020304" pitchFamily="18" charset="0"/>
              </a:rPr>
              <a:t> an exciting new IBM AI and data platform that represents five years of focused effort in the making. Recalling when Watson first started and competed on Jeopardy, it’s been nearly 13 years of work that has gotten IBM to this moment.  And it's not just IBM, because IBM is integrating partners (like Hugging Face, where the targeted communities share open models) as part of this solution in AI for business, one model will not rule them all.</a:t>
            </a:r>
          </a:p>
          <a:p>
            <a:pPr marL="0" marR="0" lvl="0" indent="0" algn="l" defTabSz="914400" rtl="0" eaLnBrk="1" fontAlgn="auto" latinLnBrk="0" hangingPunct="1">
              <a:lnSpc>
                <a:spcPct val="100000"/>
              </a:lnSpc>
              <a:spcBef>
                <a:spcPts val="600"/>
              </a:spcBef>
              <a:spcAft>
                <a:spcPts val="0"/>
              </a:spcAft>
              <a:buClrTx/>
              <a:buSzTx/>
              <a:buFontTx/>
              <a:buNone/>
              <a:tabLst/>
              <a:defRPr/>
            </a:pPr>
            <a:endParaRPr lang="en-US" kern="100" dirty="0">
              <a:latin typeface="+mn-lt"/>
              <a:ea typeface="Calibri" panose="020F0502020204030204" pitchFamily="34" charset="0"/>
              <a:cs typeface="Times New Roman" panose="02020603050405020304" pitchFamily="18" charset="0"/>
            </a:endParaRPr>
          </a:p>
          <a:p>
            <a:pPr defTabSz="2482903">
              <a:defRPr/>
            </a:pPr>
            <a:endParaRPr lang="en-US"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7C2E4B97-47D2-F84D-B38D-90044C23DECA}"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8</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1782365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0" marR="0">
              <a:spcBef>
                <a:spcPts val="0"/>
              </a:spcBef>
              <a:spcAft>
                <a:spcPts val="0"/>
              </a:spcAft>
            </a:pPr>
            <a:r>
              <a:rPr lang="en-US" sz="1000" dirty="0">
                <a:effectLst/>
                <a:latin typeface="+mn-lt"/>
                <a:ea typeface="IBM Plex Sans Light" panose="020B0403050203000203" pitchFamily="34" charset="0"/>
                <a:cs typeface="IBM Plex Sans Light" panose="020B0403050203000203" pitchFamily="34" charset="0"/>
              </a:rPr>
              <a:t>The new IBM platform for artificial intelligence (AI) and data, </a:t>
            </a:r>
            <a:r>
              <a:rPr lang="en-US" sz="1000" dirty="0" err="1">
                <a:effectLst/>
                <a:latin typeface="+mn-lt"/>
                <a:ea typeface="IBM Plex Sans Light" panose="020B0403050203000203" pitchFamily="34" charset="0"/>
                <a:cs typeface="IBM Plex Sans Light" panose="020B0403050203000203" pitchFamily="34" charset="0"/>
              </a:rPr>
              <a:t>watsonx</a:t>
            </a:r>
            <a:r>
              <a:rPr lang="en-US" sz="1000" dirty="0">
                <a:effectLst/>
                <a:latin typeface="+mn-lt"/>
                <a:ea typeface="IBM Plex Sans Light" panose="020B0403050203000203" pitchFamily="34" charset="0"/>
                <a:cs typeface="IBM Plex Sans Light" panose="020B0403050203000203" pitchFamily="34" charset="0"/>
              </a:rPr>
              <a:t> is designed with the three critical elements of an AI strategy in mind. It empowers enterprises to train, tune, and deploy AI across the business, leveraging critical, trusted data wherever it resides. </a:t>
            </a:r>
          </a:p>
          <a:p>
            <a:pPr marL="0" marR="0">
              <a:spcBef>
                <a:spcPts val="0"/>
              </a:spcBef>
              <a:spcAft>
                <a:spcPts val="0"/>
              </a:spcAft>
            </a:pPr>
            <a:endParaRPr lang="en-US" sz="1000" dirty="0">
              <a:latin typeface="+mn-lt"/>
              <a:ea typeface="IBM Plex Sans Light" panose="020B0403050203000203" pitchFamily="34" charset="0"/>
              <a:cs typeface="IBM Plex Sans Light" panose="020B0403050203000203" pitchFamily="34" charset="0"/>
            </a:endParaRPr>
          </a:p>
          <a:p>
            <a:pPr marL="0" marR="0">
              <a:spcBef>
                <a:spcPts val="0"/>
              </a:spcBef>
              <a:spcAft>
                <a:spcPts val="0"/>
              </a:spcAft>
            </a:pPr>
            <a:r>
              <a:rPr lang="en-US" sz="1000" dirty="0">
                <a:effectLst/>
                <a:latin typeface="+mn-lt"/>
                <a:ea typeface="IBM Plex Sans Light" panose="020B0403050203000203" pitchFamily="34" charset="0"/>
                <a:cs typeface="IBM Plex Sans Light" panose="020B0403050203000203" pitchFamily="34" charset="0"/>
              </a:rPr>
              <a:t>This platform has three components: </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sz="1000" kern="100" dirty="0">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dirty="0" err="1">
                <a:latin typeface="+mn-lt"/>
              </a:rPr>
              <a:t>w</a:t>
            </a:r>
            <a:r>
              <a:rPr lang="en-US" sz="1000" b="1" dirty="0" err="1">
                <a:latin typeface="+mn-lt"/>
              </a:rPr>
              <a:t>atsonx.ai</a:t>
            </a:r>
            <a:r>
              <a:rPr lang="en-US" sz="1000" b="1" dirty="0">
                <a:latin typeface="+mn-lt"/>
              </a:rPr>
              <a:t> - </a:t>
            </a:r>
            <a:r>
              <a:rPr lang="en-US" sz="1000" kern="100" dirty="0">
                <a:effectLst/>
                <a:latin typeface="+mn-lt"/>
                <a:ea typeface="Calibri" panose="020F0502020204030204" pitchFamily="34" charset="0"/>
                <a:cs typeface="Times New Roman" panose="02020603050405020304" pitchFamily="18" charset="0"/>
              </a:rPr>
              <a:t>a studio that </a:t>
            </a:r>
            <a:r>
              <a:rPr lang="en-US" sz="1000" kern="100" dirty="0">
                <a:latin typeface="+mn-lt"/>
                <a:ea typeface="Calibri" panose="020F0502020204030204" pitchFamily="34" charset="0"/>
                <a:cs typeface="Times New Roman" panose="02020603050405020304" pitchFamily="18" charset="0"/>
              </a:rPr>
              <a:t>clients </a:t>
            </a:r>
            <a:r>
              <a:rPr lang="en-US" sz="1000" kern="100" dirty="0">
                <a:effectLst/>
                <a:latin typeface="+mn-lt"/>
                <a:ea typeface="Calibri" panose="020F0502020204030204" pitchFamily="34" charset="0"/>
                <a:cs typeface="Times New Roman" panose="02020603050405020304" pitchFamily="18" charset="0"/>
              </a:rPr>
              <a:t>can use </a:t>
            </a:r>
            <a:r>
              <a:rPr lang="en-US" sz="1000" dirty="0">
                <a:effectLst/>
                <a:latin typeface="+mn-lt"/>
                <a:ea typeface="IBM Plex Sans Light" panose="020B0403050203000203" pitchFamily="34" charset="0"/>
                <a:cs typeface="IBM Plex Sans Light" panose="020B0403050203000203" pitchFamily="34" charset="0"/>
              </a:rPr>
              <a:t>to train, validate, tune, and deploy both machine learning (ML) AI models as well as foundation models for generative AI. These models combine best-of-breed architectures with a rigorous focus on data acquisition, provenance, and quality, to serve enterprise needs.</a:t>
            </a: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kern="100" dirty="0">
              <a:effectLst/>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kern="100" dirty="0" err="1">
                <a:latin typeface="+mn-lt"/>
                <a:ea typeface="Calibri" panose="020F0502020204030204" pitchFamily="34" charset="0"/>
                <a:cs typeface="Times New Roman" panose="02020603050405020304" pitchFamily="18" charset="0"/>
              </a:rPr>
              <a:t>w</a:t>
            </a:r>
            <a:r>
              <a:rPr lang="en-US" sz="1000" b="1" dirty="0" err="1">
                <a:latin typeface="+mn-lt"/>
              </a:rPr>
              <a:t>atsonx</a:t>
            </a:r>
            <a:r>
              <a:rPr lang="en-US" sz="1000" b="1" kern="100" dirty="0" err="1">
                <a:latin typeface="+mn-lt"/>
                <a:ea typeface="Calibri" panose="020F0502020204030204" pitchFamily="34" charset="0"/>
                <a:cs typeface="Times New Roman" panose="02020603050405020304" pitchFamily="18" charset="0"/>
              </a:rPr>
              <a:t>.</a:t>
            </a:r>
            <a:r>
              <a:rPr lang="en-US" sz="1000" b="1" kern="100" dirty="0" err="1">
                <a:effectLst/>
                <a:latin typeface="+mn-lt"/>
                <a:ea typeface="Calibri" panose="020F0502020204030204" pitchFamily="34" charset="0"/>
                <a:cs typeface="Times New Roman" panose="02020603050405020304" pitchFamily="18" charset="0"/>
              </a:rPr>
              <a:t>data</a:t>
            </a:r>
            <a:r>
              <a:rPr lang="en-US" sz="1000" b="1" kern="100" dirty="0">
                <a:effectLst/>
                <a:latin typeface="+mn-lt"/>
                <a:ea typeface="Calibri" panose="020F0502020204030204" pitchFamily="34" charset="0"/>
                <a:cs typeface="Times New Roman" panose="02020603050405020304" pitchFamily="18" charset="0"/>
              </a:rPr>
              <a:t> - </a:t>
            </a:r>
            <a:r>
              <a:rPr lang="en-US" sz="1000" dirty="0">
                <a:effectLst/>
                <a:latin typeface="+mn-lt"/>
                <a:ea typeface="IBM Plex Sans Light" panose="020B0403050203000203" pitchFamily="34" charset="0"/>
                <a:cs typeface="IBM Plex Sans Light" panose="020B0403050203000203" pitchFamily="34" charset="0"/>
              </a:rPr>
              <a:t>makes it possible for enterprises to scale AI workloads using all their data with a fit-for-purpose data lakehouse service optimized for governed data and AI workloads, supported by querying, governance, and open data formats to access and share data.</a:t>
            </a:r>
            <a:r>
              <a:rPr lang="en-US" sz="1000" kern="100" dirty="0">
                <a:effectLst/>
                <a:latin typeface="+mn-lt"/>
                <a:ea typeface="Calibri" panose="020F0502020204030204" pitchFamily="34" charset="0"/>
                <a:cs typeface="Times New Roman" panose="02020603050405020304" pitchFamily="18" charset="0"/>
              </a:rPr>
              <a:t> This is based on open-source technologies, including Presto and Iceberg.</a:t>
            </a: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kern="100" dirty="0">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kern="100" dirty="0" err="1">
                <a:effectLst/>
                <a:latin typeface="+mn-lt"/>
                <a:ea typeface="Calibri" panose="020F0502020204030204" pitchFamily="34" charset="0"/>
                <a:cs typeface="Times New Roman" panose="02020603050405020304" pitchFamily="18" charset="0"/>
              </a:rPr>
              <a:t>watson</a:t>
            </a:r>
            <a:r>
              <a:rPr lang="en-US" sz="1000" b="1" dirty="0" err="1">
                <a:latin typeface="+mn-lt"/>
              </a:rPr>
              <a:t>x</a:t>
            </a:r>
            <a:r>
              <a:rPr lang="en-US" sz="1000" b="1" kern="100" dirty="0" err="1">
                <a:effectLst/>
                <a:latin typeface="+mn-lt"/>
                <a:ea typeface="Calibri" panose="020F0502020204030204" pitchFamily="34" charset="0"/>
                <a:cs typeface="Times New Roman" panose="02020603050405020304" pitchFamily="18" charset="0"/>
              </a:rPr>
              <a:t>.governance</a:t>
            </a:r>
            <a:r>
              <a:rPr lang="en-US" sz="1000" b="1" kern="100" dirty="0">
                <a:effectLst/>
                <a:latin typeface="+mn-lt"/>
                <a:ea typeface="Calibri" panose="020F0502020204030204" pitchFamily="34" charset="0"/>
                <a:cs typeface="Times New Roman" panose="02020603050405020304" pitchFamily="18" charset="0"/>
              </a:rPr>
              <a:t> - </a:t>
            </a:r>
            <a:r>
              <a:rPr lang="en-US" sz="1000" kern="100" dirty="0">
                <a:effectLst/>
                <a:latin typeface="+mn-lt"/>
                <a:ea typeface="Calibri" panose="020F0502020204030204" pitchFamily="34" charset="0"/>
                <a:cs typeface="Times New Roman" panose="02020603050405020304" pitchFamily="18" charset="0"/>
              </a:rPr>
              <a:t>helps companies put AI into production </a:t>
            </a:r>
            <a:r>
              <a:rPr lang="en-US" sz="1000" dirty="0">
                <a:effectLst/>
                <a:latin typeface="+mn-lt"/>
                <a:ea typeface="IBM Plex Sans Light" panose="020B0403050203000203" pitchFamily="34" charset="0"/>
                <a:cs typeface="IBM Plex Sans Light" panose="020B0403050203000203" pitchFamily="34" charset="0"/>
              </a:rPr>
              <a:t>by providing an end-to-end solution that encompasses both data and AI governance to enable responsible, transparent, and explainable AI workflows. </a:t>
            </a:r>
            <a:r>
              <a:rPr lang="en-US" sz="1000" kern="100" dirty="0">
                <a:effectLst/>
                <a:latin typeface="+mn-lt"/>
                <a:ea typeface="Calibri" panose="020F0502020204030204" pitchFamily="34" charset="0"/>
                <a:cs typeface="Times New Roman" panose="02020603050405020304" pitchFamily="18" charset="0"/>
              </a:rPr>
              <a:t>AI governance</a:t>
            </a:r>
            <a:r>
              <a:rPr lang="en-US" sz="1000" dirty="0">
                <a:effectLst/>
                <a:latin typeface="+mn-lt"/>
                <a:ea typeface="IBM Plex Sans Light" panose="020B0403050203000203" pitchFamily="34" charset="0"/>
                <a:cs typeface="IBM Plex Sans Light" panose="020B0403050203000203" pitchFamily="34" charset="0"/>
              </a:rPr>
              <a:t> helps business analysts </a:t>
            </a:r>
            <a:r>
              <a:rPr lang="en-US" sz="1000" kern="100" dirty="0">
                <a:effectLst/>
                <a:latin typeface="+mn-lt"/>
                <a:ea typeface="Calibri" panose="020F0502020204030204" pitchFamily="34" charset="0"/>
                <a:cs typeface="Times New Roman" panose="02020603050405020304" pitchFamily="18" charset="0"/>
              </a:rPr>
              <a:t>understand the trustworthiness of their AI solutions.</a:t>
            </a:r>
            <a:endParaRPr lang="en-US" sz="1000"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Footer</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7778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r>
              <a:rPr lang="en-US" kern="100" dirty="0">
                <a:latin typeface="+mn-lt"/>
                <a:ea typeface="Calibri" panose="020F0502020204030204" pitchFamily="34" charset="0"/>
                <a:cs typeface="Times New Roman" panose="02020603050405020304" pitchFamily="18" charset="0"/>
              </a:rPr>
              <a:t>This self-explanatory slide highlights how clients can scale and accelerate the impact of AI across their businesses with IBM watsonx.</a:t>
            </a:r>
          </a:p>
          <a:p>
            <a:endParaRPr lang="en-US" kern="100" dirty="0">
              <a:latin typeface="+mn-lt"/>
              <a:ea typeface="Calibri" panose="020F0502020204030204" pitchFamily="34" charset="0"/>
              <a:cs typeface="Times New Roman" panose="02020603050405020304" pitchFamily="18" charset="0"/>
            </a:endParaRPr>
          </a:p>
          <a:p>
            <a:r>
              <a:rPr lang="en-US" b="1" kern="100" dirty="0">
                <a:latin typeface="+mn-lt"/>
                <a:ea typeface="Calibri" panose="020F0502020204030204" pitchFamily="34" charset="0"/>
                <a:cs typeface="Times New Roman" panose="02020603050405020304" pitchFamily="18" charset="0"/>
              </a:rPr>
              <a:t>Acronym:</a:t>
            </a:r>
          </a:p>
          <a:p>
            <a:pPr marL="17145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TCO: </a:t>
            </a:r>
            <a:r>
              <a:rPr lang="en-US" kern="100" dirty="0">
                <a:latin typeface="+mn-lt"/>
                <a:ea typeface="Calibri" panose="020F0502020204030204" pitchFamily="34" charset="0"/>
                <a:cs typeface="Times New Roman" panose="02020603050405020304" pitchFamily="18" charset="0"/>
              </a:rPr>
              <a:t>Total Cost of Ownership</a:t>
            </a:r>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10</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1002687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cover">
    <p:spTree>
      <p:nvGrpSpPr>
        <p:cNvPr id="1" name=""/>
        <p:cNvGrpSpPr/>
        <p:nvPr/>
      </p:nvGrpSpPr>
      <p:grpSpPr>
        <a:xfrm>
          <a:off x="0" y="0"/>
          <a:ext cx="0" cy="0"/>
          <a:chOff x="0" y="0"/>
          <a:chExt cx="0" cy="0"/>
        </a:xfrm>
      </p:grpSpPr>
      <p:grpSp>
        <p:nvGrpSpPr>
          <p:cNvPr id="136" name="Group 2"/>
          <p:cNvGrpSpPr/>
          <p:nvPr/>
        </p:nvGrpSpPr>
        <p:grpSpPr>
          <a:xfrm>
            <a:off x="-146307" y="-146686"/>
            <a:ext cx="12485628" cy="7152641"/>
            <a:chOff x="0" y="0"/>
            <a:chExt cx="12485627" cy="7152640"/>
          </a:xfrm>
        </p:grpSpPr>
        <p:grpSp>
          <p:nvGrpSpPr>
            <p:cNvPr id="103" name="Group 59"/>
            <p:cNvGrpSpPr/>
            <p:nvPr/>
          </p:nvGrpSpPr>
          <p:grpSpPr>
            <a:xfrm>
              <a:off x="451741" y="0"/>
              <a:ext cx="11582311" cy="121921"/>
              <a:chOff x="0" y="0"/>
              <a:chExt cx="11582309" cy="121920"/>
            </a:xfrm>
          </p:grpSpPr>
          <p:sp>
            <p:nvSpPr>
              <p:cNvPr id="9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5" name="Group 60"/>
            <p:cNvGrpSpPr/>
            <p:nvPr/>
          </p:nvGrpSpPr>
          <p:grpSpPr>
            <a:xfrm>
              <a:off x="451741" y="7030720"/>
              <a:ext cx="11582311" cy="121921"/>
              <a:chOff x="0" y="0"/>
              <a:chExt cx="11582309" cy="121920"/>
            </a:xfrm>
          </p:grpSpPr>
          <p:sp>
            <p:nvSpPr>
              <p:cNvPr id="10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5" name="Group 61"/>
            <p:cNvGrpSpPr/>
            <p:nvPr/>
          </p:nvGrpSpPr>
          <p:grpSpPr>
            <a:xfrm>
              <a:off x="0" y="450977"/>
              <a:ext cx="121921" cy="6248909"/>
              <a:chOff x="0" y="0"/>
              <a:chExt cx="121920" cy="6248908"/>
            </a:xfrm>
          </p:grpSpPr>
          <p:sp>
            <p:nvSpPr>
              <p:cNvPr id="11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5" name="Group 62"/>
            <p:cNvGrpSpPr/>
            <p:nvPr/>
          </p:nvGrpSpPr>
          <p:grpSpPr>
            <a:xfrm>
              <a:off x="12363707" y="450977"/>
              <a:ext cx="121921" cy="6247554"/>
              <a:chOff x="0" y="0"/>
              <a:chExt cx="121920" cy="6247553"/>
            </a:xfrm>
          </p:grpSpPr>
          <p:sp>
            <p:nvSpPr>
              <p:cNvPr id="12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pic>
        <p:nvPicPr>
          <p:cNvPr id="138" name="Picture" descr="Picture"/>
          <p:cNvPicPr>
            <a:picLocks noChangeAspect="1"/>
          </p:cNvPicPr>
          <p:nvPr/>
        </p:nvPicPr>
        <p:blipFill>
          <a:blip r:embed="rId2"/>
          <a:stretch>
            <a:fillRect/>
          </a:stretch>
        </p:blipFill>
        <p:spPr>
          <a:xfrm>
            <a:off x="11191753" y="6273670"/>
            <a:ext cx="695450" cy="277479"/>
          </a:xfrm>
          <a:prstGeom prst="rect">
            <a:avLst/>
          </a:prstGeom>
          <a:ln w="12700">
            <a:miter lim="400000"/>
          </a:ln>
        </p:spPr>
      </p:pic>
      <p:sp>
        <p:nvSpPr>
          <p:cNvPr id="13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oxes, 6 stacked,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3333316"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6380920"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9428523"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3333316"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6380920"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9428523"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lvl1pPr>
              <a:defRPr b="0" i="0">
                <a:latin typeface="IBM Plex Sans Light" panose="020B0403050203000203" pitchFamily="34" charset="0"/>
              </a:defRPr>
            </a:lvl1pPr>
          </a:lstStyle>
          <a:p>
            <a:endParaRPr lang="en-US"/>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3047603" y="3048000"/>
            <a:ext cx="886027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6">
            <a:extLst>
              <a:ext uri="{FF2B5EF4-FFF2-40B4-BE49-F238E27FC236}">
                <a16:creationId xmlns:a16="http://schemas.microsoft.com/office/drawing/2014/main" id="{0784E564-F094-C65E-4C30-6AD26FD6AE47}"/>
              </a:ext>
            </a:extLst>
          </p:cNvPr>
          <p:cNvSpPr>
            <a:spLocks noGrp="1"/>
          </p:cNvSpPr>
          <p:nvPr>
            <p:ph type="body" sz="quarter" idx="10"/>
          </p:nvPr>
        </p:nvSpPr>
        <p:spPr>
          <a:xfrm>
            <a:off x="6363186" y="713705"/>
            <a:ext cx="2481638" cy="1858041"/>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5B384162-F420-216E-B250-BA49ED23AA36}"/>
              </a:ext>
            </a:extLst>
          </p:cNvPr>
          <p:cNvSpPr>
            <a:spLocks noGrp="1"/>
          </p:cNvSpPr>
          <p:nvPr>
            <p:ph type="body" sz="quarter" idx="24"/>
          </p:nvPr>
        </p:nvSpPr>
        <p:spPr>
          <a:xfrm>
            <a:off x="9398651" y="713705"/>
            <a:ext cx="2481638" cy="185803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2D5D50EC-56AE-CB68-AF0D-967D997C2277}"/>
              </a:ext>
            </a:extLst>
          </p:cNvPr>
          <p:cNvSpPr>
            <a:spLocks noGrp="1"/>
          </p:cNvSpPr>
          <p:nvPr>
            <p:ph type="body" sz="quarter" idx="25"/>
          </p:nvPr>
        </p:nvSpPr>
        <p:spPr>
          <a:xfrm>
            <a:off x="6363186" y="3759417"/>
            <a:ext cx="2481638" cy="186032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95DF0382-EAC2-42E6-8F3C-D78D99701167}"/>
              </a:ext>
            </a:extLst>
          </p:cNvPr>
          <p:cNvSpPr>
            <a:spLocks noGrp="1"/>
          </p:cNvSpPr>
          <p:nvPr>
            <p:ph type="body" sz="quarter" idx="26"/>
          </p:nvPr>
        </p:nvSpPr>
        <p:spPr>
          <a:xfrm>
            <a:off x="9398651" y="3759418"/>
            <a:ext cx="2481638" cy="1860326"/>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DD63E7DA-FA91-79CE-F137-C4CFF4237814}"/>
              </a:ext>
            </a:extLst>
          </p:cNvPr>
          <p:cNvSpPr>
            <a:spLocks noGrp="1"/>
          </p:cNvSpPr>
          <p:nvPr>
            <p:ph type="body" sz="quarter" idx="27"/>
          </p:nvPr>
        </p:nvSpPr>
        <p:spPr>
          <a:xfrm>
            <a:off x="3332555" y="713704"/>
            <a:ext cx="2481638" cy="1858041"/>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03E415E0-33AF-4F69-4718-A13AF38331B2}"/>
              </a:ext>
            </a:extLst>
          </p:cNvPr>
          <p:cNvSpPr>
            <a:spLocks noGrp="1"/>
          </p:cNvSpPr>
          <p:nvPr>
            <p:ph type="body" sz="quarter" idx="28"/>
          </p:nvPr>
        </p:nvSpPr>
        <p:spPr>
          <a:xfrm>
            <a:off x="3332555" y="3759417"/>
            <a:ext cx="2481638" cy="1860327"/>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20159559"/>
      </p:ext>
    </p:extLst>
  </p:cSld>
  <p:clrMapOvr>
    <a:masterClrMapping/>
  </p:clrMapOvr>
  <p:transition spd="med"/>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024"/>
            <a:ext cx="5519019" cy="1706563"/>
          </a:xfrm>
        </p:spPr>
        <p:txBody>
          <a:bodyPr rIns="457200"/>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5" name="Text Placeholder 6">
            <a:extLst>
              <a:ext uri="{FF2B5EF4-FFF2-40B4-BE49-F238E27FC236}">
                <a16:creationId xmlns:a16="http://schemas.microsoft.com/office/drawing/2014/main" id="{22EB5F78-B3F7-EBA1-BE53-B96CA397D9E3}"/>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6" name="Text Placeholder 6">
            <a:extLst>
              <a:ext uri="{FF2B5EF4-FFF2-40B4-BE49-F238E27FC236}">
                <a16:creationId xmlns:a16="http://schemas.microsoft.com/office/drawing/2014/main" id="{BFFEAD4C-1129-22EA-9ED5-9BE409A0C748}"/>
              </a:ext>
            </a:extLst>
          </p:cNvPr>
          <p:cNvSpPr>
            <a:spLocks noGrp="1"/>
          </p:cNvSpPr>
          <p:nvPr>
            <p:ph type="body" sz="quarter" idx="23"/>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7" name="Text Placeholder 6">
            <a:extLst>
              <a:ext uri="{FF2B5EF4-FFF2-40B4-BE49-F238E27FC236}">
                <a16:creationId xmlns:a16="http://schemas.microsoft.com/office/drawing/2014/main" id="{91719EAC-72ED-B4B5-CA48-EB23C5EB8B0A}"/>
              </a:ext>
            </a:extLst>
          </p:cNvPr>
          <p:cNvSpPr>
            <a:spLocks noGrp="1"/>
          </p:cNvSpPr>
          <p:nvPr>
            <p:ph type="body" sz="quarter" idx="24"/>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8" name="Text Placeholder 6">
            <a:extLst>
              <a:ext uri="{FF2B5EF4-FFF2-40B4-BE49-F238E27FC236}">
                <a16:creationId xmlns:a16="http://schemas.microsoft.com/office/drawing/2014/main" id="{28C9C88E-05A2-25E3-4571-C794E968D7FC}"/>
              </a:ext>
            </a:extLst>
          </p:cNvPr>
          <p:cNvSpPr>
            <a:spLocks noGrp="1"/>
          </p:cNvSpPr>
          <p:nvPr>
            <p:ph type="body" sz="quarter" idx="25"/>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9" name="Text Placeholder 6">
            <a:extLst>
              <a:ext uri="{FF2B5EF4-FFF2-40B4-BE49-F238E27FC236}">
                <a16:creationId xmlns:a16="http://schemas.microsoft.com/office/drawing/2014/main" id="{D76302BE-E896-F153-8F88-B63A433B5C29}"/>
              </a:ext>
            </a:extLst>
          </p:cNvPr>
          <p:cNvSpPr>
            <a:spLocks noGrp="1"/>
          </p:cNvSpPr>
          <p:nvPr>
            <p:ph type="body" sz="quarter" idx="26"/>
          </p:nvPr>
        </p:nvSpPr>
        <p:spPr>
          <a:xfrm>
            <a:off x="287301" y="3332988"/>
            <a:ext cx="2481638" cy="2477257"/>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0" name="Text Placeholder 6">
            <a:extLst>
              <a:ext uri="{FF2B5EF4-FFF2-40B4-BE49-F238E27FC236}">
                <a16:creationId xmlns:a16="http://schemas.microsoft.com/office/drawing/2014/main" id="{FF14BC99-A0C2-45B6-C1F6-84D3EACEDF48}"/>
              </a:ext>
            </a:extLst>
          </p:cNvPr>
          <p:cNvSpPr>
            <a:spLocks noGrp="1"/>
          </p:cNvSpPr>
          <p:nvPr>
            <p:ph type="body" sz="quarter" idx="27"/>
          </p:nvPr>
        </p:nvSpPr>
        <p:spPr>
          <a:xfrm>
            <a:off x="3332555" y="3333749"/>
            <a:ext cx="2481638" cy="247649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399444524"/>
      </p:ext>
    </p:extLst>
  </p:cSld>
  <p:clrMapOvr>
    <a:masterClrMapping/>
  </p:clrMapOvr>
  <p:transition spd="med"/>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600"/>
            <a:ext cx="2474590" cy="1706563"/>
          </a:xfrm>
        </p:spPr>
        <p:txBody>
          <a:bodyPr rIns="0"/>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6">
            <a:extLst>
              <a:ext uri="{FF2B5EF4-FFF2-40B4-BE49-F238E27FC236}">
                <a16:creationId xmlns:a16="http://schemas.microsoft.com/office/drawing/2014/main" id="{FBA90B24-A7AA-EE26-4DF0-B0850F874CC1}"/>
              </a:ext>
            </a:extLst>
          </p:cNvPr>
          <p:cNvSpPr>
            <a:spLocks noGrp="1"/>
          </p:cNvSpPr>
          <p:nvPr>
            <p:ph type="body" sz="quarter" idx="20"/>
          </p:nvPr>
        </p:nvSpPr>
        <p:spPr>
          <a:xfrm>
            <a:off x="275969" y="3332987"/>
            <a:ext cx="2512742" cy="247725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B293E5F0-8E0D-8611-485C-03E54EE01CAD}"/>
              </a:ext>
            </a:extLst>
          </p:cNvPr>
          <p:cNvSpPr>
            <a:spLocks noGrp="1"/>
          </p:cNvSpPr>
          <p:nvPr>
            <p:ph type="body" sz="quarter" idx="28"/>
          </p:nvPr>
        </p:nvSpPr>
        <p:spPr>
          <a:xfrm>
            <a:off x="3329263" y="3332988"/>
            <a:ext cx="2512742" cy="247725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7E5B5649-C746-EAC6-E506-88A5EE6297F2}"/>
              </a:ext>
            </a:extLst>
          </p:cNvPr>
          <p:cNvSpPr>
            <a:spLocks noGrp="1"/>
          </p:cNvSpPr>
          <p:nvPr>
            <p:ph type="body" sz="quarter" idx="29"/>
          </p:nvPr>
        </p:nvSpPr>
        <p:spPr>
          <a:xfrm>
            <a:off x="6361876" y="3350711"/>
            <a:ext cx="2512742" cy="245953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D1C336AE-32DC-6A3D-A0A5-FD3BEEE59FD9}"/>
              </a:ext>
            </a:extLst>
          </p:cNvPr>
          <p:cNvSpPr>
            <a:spLocks noGrp="1"/>
          </p:cNvSpPr>
          <p:nvPr>
            <p:ph type="body" sz="quarter" idx="30"/>
          </p:nvPr>
        </p:nvSpPr>
        <p:spPr>
          <a:xfrm>
            <a:off x="9394676" y="3332988"/>
            <a:ext cx="2489064" cy="247724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58F4A404-A74C-F889-564A-6677AB4E33D2}"/>
              </a:ext>
            </a:extLst>
          </p:cNvPr>
          <p:cNvSpPr>
            <a:spLocks noGrp="1"/>
          </p:cNvSpPr>
          <p:nvPr>
            <p:ph type="body" sz="quarter" idx="31"/>
          </p:nvPr>
        </p:nvSpPr>
        <p:spPr>
          <a:xfrm>
            <a:off x="9404886" y="288037"/>
            <a:ext cx="2489064"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4D20BC60-A254-2972-5466-846B4E395A1C}"/>
              </a:ext>
            </a:extLst>
          </p:cNvPr>
          <p:cNvSpPr>
            <a:spLocks noGrp="1"/>
          </p:cNvSpPr>
          <p:nvPr>
            <p:ph type="body" sz="quarter" idx="32"/>
          </p:nvPr>
        </p:nvSpPr>
        <p:spPr>
          <a:xfrm>
            <a:off x="6345360" y="288036"/>
            <a:ext cx="2489064" cy="257254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5102948"/>
      </p:ext>
    </p:extLst>
  </p:cSld>
  <p:clrMapOvr>
    <a:masterClrMapping/>
  </p:clrMapOvr>
  <p:transition spd="med"/>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Video or imagery, half,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lvl1pPr>
              <a:defRPr b="0" i="0">
                <a:latin typeface="IBM Plex Sans Light" panose="020B0403050203000203" pitchFamily="34" charset="0"/>
              </a:defRPr>
            </a:lvl1pPr>
          </a:lstStyle>
          <a:p>
            <a:endParaRPr lang="en-US"/>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6" name="Text Placeholder 6">
            <a:extLst>
              <a:ext uri="{FF2B5EF4-FFF2-40B4-BE49-F238E27FC236}">
                <a16:creationId xmlns:a16="http://schemas.microsoft.com/office/drawing/2014/main" id="{F97050FE-79BA-7876-7C87-1EBC54ABDE3B}"/>
              </a:ext>
            </a:extLst>
          </p:cNvPr>
          <p:cNvSpPr>
            <a:spLocks noGrp="1"/>
          </p:cNvSpPr>
          <p:nvPr>
            <p:ph type="body" sz="quarter" idx="21"/>
          </p:nvPr>
        </p:nvSpPr>
        <p:spPr>
          <a:xfrm>
            <a:off x="275969"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0F1D7D74-3344-9F6B-7157-4A7E1AB48342}"/>
              </a:ext>
            </a:extLst>
          </p:cNvPr>
          <p:cNvSpPr>
            <a:spLocks noGrp="1"/>
          </p:cNvSpPr>
          <p:nvPr>
            <p:ph type="body" sz="quarter" idx="22"/>
          </p:nvPr>
        </p:nvSpPr>
        <p:spPr>
          <a:xfrm>
            <a:off x="3334110"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59560369"/>
      </p:ext>
    </p:extLst>
  </p:cSld>
  <p:clrMapOvr>
    <a:masterClrMapping/>
  </p:clrMapOvr>
  <p:transition spd="med"/>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Video or imagery, 3/4, ble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866" y="6452314"/>
            <a:ext cx="133834" cy="12311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3047603" y="0"/>
            <a:ext cx="9144397" cy="68580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7" name="Text Placeholder 6">
            <a:extLst>
              <a:ext uri="{FF2B5EF4-FFF2-40B4-BE49-F238E27FC236}">
                <a16:creationId xmlns:a16="http://schemas.microsoft.com/office/drawing/2014/main" id="{C7581521-9341-A586-10B8-D3CD3EBBADFC}"/>
              </a:ext>
            </a:extLst>
          </p:cNvPr>
          <p:cNvSpPr>
            <a:spLocks noGrp="1"/>
          </p:cNvSpPr>
          <p:nvPr>
            <p:ph type="body" sz="quarter" idx="20"/>
          </p:nvPr>
        </p:nvSpPr>
        <p:spPr>
          <a:xfrm>
            <a:off x="275969"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32410780"/>
      </p:ext>
    </p:extLst>
  </p:cSld>
  <p:clrMapOvr>
    <a:masterClrMapping/>
  </p:clrMapOvr>
  <p:transition spd="med"/>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Video or imagery, 3/4,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866" y="6452314"/>
            <a:ext cx="133834" cy="12311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3333316" y="282575"/>
            <a:ext cx="8574559" cy="6289675"/>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5" name="Text Placeholder 6">
            <a:extLst>
              <a:ext uri="{FF2B5EF4-FFF2-40B4-BE49-F238E27FC236}">
                <a16:creationId xmlns:a16="http://schemas.microsoft.com/office/drawing/2014/main" id="{4D171C2C-D5EE-B66A-FC5F-45245937D132}"/>
              </a:ext>
            </a:extLst>
          </p:cNvPr>
          <p:cNvSpPr>
            <a:spLocks noGrp="1"/>
          </p:cNvSpPr>
          <p:nvPr>
            <p:ph type="body" sz="quarter" idx="19"/>
          </p:nvPr>
        </p:nvSpPr>
        <p:spPr>
          <a:xfrm>
            <a:off x="281498"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98518801"/>
      </p:ext>
    </p:extLst>
  </p:cSld>
  <p:clrMapOvr>
    <a:masterClrMapping/>
  </p:clrMapOvr>
  <p:transition spd="med"/>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Video or imagery, blee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6446" y="6448424"/>
            <a:ext cx="128254" cy="127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12192000" cy="6858000"/>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3652969755"/>
      </p:ext>
    </p:extLst>
  </p:cSld>
  <p:clrMapOvr>
    <a:masterClrMapping/>
  </p:clrMapOvr>
  <p:transition spd="med"/>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Video or imagery, inse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6446" y="6448424"/>
            <a:ext cx="128254" cy="127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284126" y="284957"/>
            <a:ext cx="11620574" cy="6290468"/>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2971428625"/>
      </p:ext>
    </p:extLst>
  </p:cSld>
  <p:clrMapOvr>
    <a:masterClrMapping/>
  </p:clrMapOvr>
  <p:transition spd="med"/>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ntacts, profiles, contributor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287999" y="3058561"/>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287999" y="4762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287999" y="1309437"/>
            <a:ext cx="1236501"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6377745" y="30607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6377745" y="4762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6377745" y="1333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9" name="Picture Placeholder 7">
            <a:extLst>
              <a:ext uri="{FF2B5EF4-FFF2-40B4-BE49-F238E27FC236}">
                <a16:creationId xmlns:a16="http://schemas.microsoft.com/office/drawing/2014/main" id="{2BD9F85F-FC85-6E91-ADD3-38F0F5BEE2E9}"/>
              </a:ext>
            </a:extLst>
          </p:cNvPr>
          <p:cNvSpPr>
            <a:spLocks noGrp="1"/>
          </p:cNvSpPr>
          <p:nvPr>
            <p:ph type="pic" sz="quarter" idx="31" hasCustomPrompt="1"/>
          </p:nvPr>
        </p:nvSpPr>
        <p:spPr>
          <a:xfrm>
            <a:off x="6381618" y="3058561"/>
            <a:ext cx="1163957"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3" name="Picture Placeholder 7">
            <a:extLst>
              <a:ext uri="{FF2B5EF4-FFF2-40B4-BE49-F238E27FC236}">
                <a16:creationId xmlns:a16="http://schemas.microsoft.com/office/drawing/2014/main" id="{8FF7CC5C-A250-D817-B1E6-EBD584F08B1B}"/>
              </a:ext>
            </a:extLst>
          </p:cNvPr>
          <p:cNvSpPr>
            <a:spLocks noGrp="1"/>
          </p:cNvSpPr>
          <p:nvPr>
            <p:ph type="pic" sz="quarter" idx="32" hasCustomPrompt="1"/>
          </p:nvPr>
        </p:nvSpPr>
        <p:spPr>
          <a:xfrm>
            <a:off x="6381618" y="4762500"/>
            <a:ext cx="1163957"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4" name="Picture Placeholder 7">
            <a:extLst>
              <a:ext uri="{FF2B5EF4-FFF2-40B4-BE49-F238E27FC236}">
                <a16:creationId xmlns:a16="http://schemas.microsoft.com/office/drawing/2014/main" id="{9416EBE0-0E9C-366F-583C-0BE751DA2B30}"/>
              </a:ext>
            </a:extLst>
          </p:cNvPr>
          <p:cNvSpPr>
            <a:spLocks noGrp="1"/>
          </p:cNvSpPr>
          <p:nvPr>
            <p:ph type="pic" sz="quarter" idx="33" hasCustomPrompt="1"/>
          </p:nvPr>
        </p:nvSpPr>
        <p:spPr>
          <a:xfrm>
            <a:off x="6381618" y="1323037"/>
            <a:ext cx="1163957"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18" name="Text Placeholder 6">
            <a:extLst>
              <a:ext uri="{FF2B5EF4-FFF2-40B4-BE49-F238E27FC236}">
                <a16:creationId xmlns:a16="http://schemas.microsoft.com/office/drawing/2014/main" id="{64C60C05-9B2E-E5AA-E325-3B56BC1B4589}"/>
              </a:ext>
            </a:extLst>
          </p:cNvPr>
          <p:cNvSpPr>
            <a:spLocks noGrp="1"/>
          </p:cNvSpPr>
          <p:nvPr>
            <p:ph type="body" sz="quarter" idx="37"/>
          </p:nvPr>
        </p:nvSpPr>
        <p:spPr>
          <a:xfrm>
            <a:off x="1674594" y="1309437"/>
            <a:ext cx="2877873" cy="126231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E5379598-B132-493E-3A4A-13641BF453F4}"/>
              </a:ext>
            </a:extLst>
          </p:cNvPr>
          <p:cNvSpPr>
            <a:spLocks noGrp="1"/>
          </p:cNvSpPr>
          <p:nvPr>
            <p:ph type="body" sz="quarter" idx="38"/>
          </p:nvPr>
        </p:nvSpPr>
        <p:spPr>
          <a:xfrm>
            <a:off x="1674594" y="3058562"/>
            <a:ext cx="2877873"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D387A7EC-6D77-1F31-248D-AF22142944DA}"/>
              </a:ext>
            </a:extLst>
          </p:cNvPr>
          <p:cNvSpPr>
            <a:spLocks noGrp="1"/>
          </p:cNvSpPr>
          <p:nvPr>
            <p:ph type="body" sz="quarter" idx="39"/>
          </p:nvPr>
        </p:nvSpPr>
        <p:spPr>
          <a:xfrm>
            <a:off x="1674593" y="4762500"/>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2" name="Picture Placeholder 7">
            <a:extLst>
              <a:ext uri="{FF2B5EF4-FFF2-40B4-BE49-F238E27FC236}">
                <a16:creationId xmlns:a16="http://schemas.microsoft.com/office/drawing/2014/main" id="{79C6738A-ED82-E7BB-C9BF-8057E77ED4B9}"/>
              </a:ext>
            </a:extLst>
          </p:cNvPr>
          <p:cNvSpPr>
            <a:spLocks noGrp="1"/>
          </p:cNvSpPr>
          <p:nvPr>
            <p:ph type="pic" sz="quarter" idx="40" hasCustomPrompt="1"/>
          </p:nvPr>
        </p:nvSpPr>
        <p:spPr>
          <a:xfrm>
            <a:off x="6377613" y="3072162"/>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3" name="Picture Placeholder 7">
            <a:extLst>
              <a:ext uri="{FF2B5EF4-FFF2-40B4-BE49-F238E27FC236}">
                <a16:creationId xmlns:a16="http://schemas.microsoft.com/office/drawing/2014/main" id="{24967257-4251-A48B-9DE6-F07EC4EC0362}"/>
              </a:ext>
            </a:extLst>
          </p:cNvPr>
          <p:cNvSpPr>
            <a:spLocks noGrp="1"/>
          </p:cNvSpPr>
          <p:nvPr>
            <p:ph type="pic" sz="quarter" idx="41" hasCustomPrompt="1"/>
          </p:nvPr>
        </p:nvSpPr>
        <p:spPr>
          <a:xfrm>
            <a:off x="6377613" y="47761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4" name="Picture Placeholder 7">
            <a:extLst>
              <a:ext uri="{FF2B5EF4-FFF2-40B4-BE49-F238E27FC236}">
                <a16:creationId xmlns:a16="http://schemas.microsoft.com/office/drawing/2014/main" id="{4A6B1635-0D2E-93F5-D353-C9B1B58E7780}"/>
              </a:ext>
            </a:extLst>
          </p:cNvPr>
          <p:cNvSpPr>
            <a:spLocks noGrp="1"/>
          </p:cNvSpPr>
          <p:nvPr>
            <p:ph type="pic" sz="quarter" idx="42" hasCustomPrompt="1"/>
          </p:nvPr>
        </p:nvSpPr>
        <p:spPr>
          <a:xfrm>
            <a:off x="6377613" y="1323037"/>
            <a:ext cx="1236501"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4" name="Picture Placeholder 7">
            <a:extLst>
              <a:ext uri="{FF2B5EF4-FFF2-40B4-BE49-F238E27FC236}">
                <a16:creationId xmlns:a16="http://schemas.microsoft.com/office/drawing/2014/main" id="{0541A3D3-1296-6D28-80F6-210E0C86167C}"/>
              </a:ext>
            </a:extLst>
          </p:cNvPr>
          <p:cNvSpPr>
            <a:spLocks noGrp="1"/>
          </p:cNvSpPr>
          <p:nvPr>
            <p:ph type="pic" sz="quarter" idx="46" hasCustomPrompt="1"/>
          </p:nvPr>
        </p:nvSpPr>
        <p:spPr>
          <a:xfrm>
            <a:off x="6377613" y="3082625"/>
            <a:ext cx="1145388"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5" name="Picture Placeholder 7">
            <a:extLst>
              <a:ext uri="{FF2B5EF4-FFF2-40B4-BE49-F238E27FC236}">
                <a16:creationId xmlns:a16="http://schemas.microsoft.com/office/drawing/2014/main" id="{EE31C9DF-6A33-F9E3-7394-0B59091621E3}"/>
              </a:ext>
            </a:extLst>
          </p:cNvPr>
          <p:cNvSpPr>
            <a:spLocks noGrp="1"/>
          </p:cNvSpPr>
          <p:nvPr>
            <p:ph type="pic" sz="quarter" idx="47" hasCustomPrompt="1"/>
          </p:nvPr>
        </p:nvSpPr>
        <p:spPr>
          <a:xfrm>
            <a:off x="6377613" y="4786563"/>
            <a:ext cx="1145388"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6" name="Picture Placeholder 7">
            <a:extLst>
              <a:ext uri="{FF2B5EF4-FFF2-40B4-BE49-F238E27FC236}">
                <a16:creationId xmlns:a16="http://schemas.microsoft.com/office/drawing/2014/main" id="{2CAAA857-D33B-2769-F70D-96215C29A417}"/>
              </a:ext>
            </a:extLst>
          </p:cNvPr>
          <p:cNvSpPr>
            <a:spLocks noGrp="1"/>
          </p:cNvSpPr>
          <p:nvPr>
            <p:ph type="pic" sz="quarter" idx="48" hasCustomPrompt="1"/>
          </p:nvPr>
        </p:nvSpPr>
        <p:spPr>
          <a:xfrm>
            <a:off x="6377613" y="1333500"/>
            <a:ext cx="1145388"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7" name="Text Placeholder 6">
            <a:extLst>
              <a:ext uri="{FF2B5EF4-FFF2-40B4-BE49-F238E27FC236}">
                <a16:creationId xmlns:a16="http://schemas.microsoft.com/office/drawing/2014/main" id="{3412D36A-B5BE-A294-20DF-30B55A06C5A9}"/>
              </a:ext>
            </a:extLst>
          </p:cNvPr>
          <p:cNvSpPr>
            <a:spLocks noGrp="1"/>
          </p:cNvSpPr>
          <p:nvPr>
            <p:ph type="body" sz="quarter" idx="49"/>
          </p:nvPr>
        </p:nvSpPr>
        <p:spPr>
          <a:xfrm>
            <a:off x="7764207" y="1333500"/>
            <a:ext cx="2921430" cy="126231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8" name="Text Placeholder 6">
            <a:extLst>
              <a:ext uri="{FF2B5EF4-FFF2-40B4-BE49-F238E27FC236}">
                <a16:creationId xmlns:a16="http://schemas.microsoft.com/office/drawing/2014/main" id="{ED900610-36FC-D7DA-7651-CC7E3D3200DB}"/>
              </a:ext>
            </a:extLst>
          </p:cNvPr>
          <p:cNvSpPr>
            <a:spLocks noGrp="1"/>
          </p:cNvSpPr>
          <p:nvPr>
            <p:ph type="body" sz="quarter" idx="50"/>
          </p:nvPr>
        </p:nvSpPr>
        <p:spPr>
          <a:xfrm>
            <a:off x="7764207" y="3082625"/>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9" name="Text Placeholder 6">
            <a:extLst>
              <a:ext uri="{FF2B5EF4-FFF2-40B4-BE49-F238E27FC236}">
                <a16:creationId xmlns:a16="http://schemas.microsoft.com/office/drawing/2014/main" id="{BFEAE0F0-F94C-F405-C850-B3545368F695}"/>
              </a:ext>
            </a:extLst>
          </p:cNvPr>
          <p:cNvSpPr>
            <a:spLocks noGrp="1"/>
          </p:cNvSpPr>
          <p:nvPr>
            <p:ph type="body" sz="quarter" idx="51"/>
          </p:nvPr>
        </p:nvSpPr>
        <p:spPr>
          <a:xfrm>
            <a:off x="7764207" y="4786563"/>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532058077"/>
      </p:ext>
    </p:extLst>
  </p:cSld>
  <p:clrMapOvr>
    <a:masterClrMapping/>
  </p:clrMapOvr>
  <p:transition spd="med"/>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3333316" y="284957"/>
            <a:ext cx="8571384" cy="5715794"/>
          </a:xfrm>
          <a:prstGeom prst="rect">
            <a:avLst/>
          </a:prstGeom>
        </p:spPr>
        <p:txBody>
          <a:bodyPr anchor="ctr"/>
          <a:lstStyle>
            <a:lvl1pPr algn="ctr">
              <a:defRPr b="0" i="0">
                <a:solidFill>
                  <a:schemeClr val="tx1"/>
                </a:solidFill>
                <a:latin typeface="IBM Plex Sans Light" panose="020B0403050203000203" pitchFamily="34" charset="0"/>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93347295"/>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cover, image 1">
    <p:spTree>
      <p:nvGrpSpPr>
        <p:cNvPr id="1" name=""/>
        <p:cNvGrpSpPr/>
        <p:nvPr/>
      </p:nvGrpSpPr>
      <p:grpSpPr>
        <a:xfrm>
          <a:off x="0" y="0"/>
          <a:ext cx="0" cy="0"/>
          <a:chOff x="0" y="0"/>
          <a:chExt cx="0" cy="0"/>
        </a:xfrm>
      </p:grpSpPr>
      <p:grpSp>
        <p:nvGrpSpPr>
          <p:cNvPr id="190" name="Group 2"/>
          <p:cNvGrpSpPr/>
          <p:nvPr/>
        </p:nvGrpSpPr>
        <p:grpSpPr>
          <a:xfrm>
            <a:off x="-146307" y="-146686"/>
            <a:ext cx="12485628" cy="7152641"/>
            <a:chOff x="0" y="0"/>
            <a:chExt cx="12485627" cy="7152640"/>
          </a:xfrm>
        </p:grpSpPr>
        <p:grpSp>
          <p:nvGrpSpPr>
            <p:cNvPr id="157" name="Group 59"/>
            <p:cNvGrpSpPr/>
            <p:nvPr/>
          </p:nvGrpSpPr>
          <p:grpSpPr>
            <a:xfrm>
              <a:off x="451741" y="0"/>
              <a:ext cx="11582311" cy="121921"/>
              <a:chOff x="0" y="0"/>
              <a:chExt cx="11582309" cy="121920"/>
            </a:xfrm>
          </p:grpSpPr>
          <p:sp>
            <p:nvSpPr>
              <p:cNvPr id="14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9" name="Group 60"/>
            <p:cNvGrpSpPr/>
            <p:nvPr/>
          </p:nvGrpSpPr>
          <p:grpSpPr>
            <a:xfrm>
              <a:off x="451741" y="7030720"/>
              <a:ext cx="11582311" cy="121921"/>
              <a:chOff x="0" y="0"/>
              <a:chExt cx="11582309" cy="121920"/>
            </a:xfrm>
          </p:grpSpPr>
          <p:sp>
            <p:nvSpPr>
              <p:cNvPr id="15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9" name="Group 61"/>
            <p:cNvGrpSpPr/>
            <p:nvPr/>
          </p:nvGrpSpPr>
          <p:grpSpPr>
            <a:xfrm>
              <a:off x="0" y="450977"/>
              <a:ext cx="121921" cy="6248909"/>
              <a:chOff x="0" y="0"/>
              <a:chExt cx="121920" cy="6248908"/>
            </a:xfrm>
          </p:grpSpPr>
          <p:sp>
            <p:nvSpPr>
              <p:cNvPr id="17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9" name="Group 62"/>
            <p:cNvGrpSpPr/>
            <p:nvPr/>
          </p:nvGrpSpPr>
          <p:grpSpPr>
            <a:xfrm>
              <a:off x="12363707" y="450977"/>
              <a:ext cx="121921" cy="6247554"/>
              <a:chOff x="0" y="0"/>
              <a:chExt cx="121920" cy="6247553"/>
            </a:xfrm>
          </p:grpSpPr>
          <p:sp>
            <p:nvSpPr>
              <p:cNvPr id="18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191" name="Picture 7" descr="Picture 7"/>
          <p:cNvPicPr>
            <a:picLocks noChangeAspect="1"/>
          </p:cNvPicPr>
          <p:nvPr/>
        </p:nvPicPr>
        <p:blipFill>
          <a:blip r:embed="rId2"/>
          <a:stretch>
            <a:fillRect/>
          </a:stretch>
        </p:blipFill>
        <p:spPr>
          <a:xfrm>
            <a:off x="6967" y="610"/>
            <a:ext cx="12178065" cy="6856781"/>
          </a:xfrm>
          <a:prstGeom prst="rect">
            <a:avLst/>
          </a:prstGeom>
          <a:ln w="12700">
            <a:miter lim="400000"/>
          </a:ln>
        </p:spPr>
      </p:pic>
      <p:sp>
        <p:nvSpPr>
          <p:cNvPr id="19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19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19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Legal disclaimer, one column">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600"/>
            <a:ext cx="2477765" cy="1429544"/>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85680516"/>
      </p:ext>
    </p:extLst>
  </p:cSld>
  <p:clrMapOvr>
    <a:masterClrMapping/>
  </p:clrMapOvr>
  <p:transition spd="med"/>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352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18824758"/>
      </p:ext>
    </p:extLst>
  </p:cSld>
  <p:clrMapOvr>
    <a:masterClrMapping/>
  </p:clrMapOvr>
  <p:transition spd="med"/>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Legal disclaimer, two column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600"/>
            <a:ext cx="2477765" cy="1429544"/>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290474" y="6402388"/>
            <a:ext cx="2477765" cy="190500"/>
          </a:xfrm>
        </p:spPr>
        <p:txBody>
          <a:bodyPr/>
          <a:lstStyle>
            <a:lvl1pPr>
              <a:defRPr b="0" i="0">
                <a:latin typeface="IBM Plex Sans Light" panose="020B0403050203000203" pitchFamily="34" charset="0"/>
              </a:defRPr>
            </a:lvl1pPr>
          </a:lstStyle>
          <a:p>
            <a:endParaRPr lang="en-US"/>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6380919"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Tree>
    <p:extLst>
      <p:ext uri="{BB962C8B-B14F-4D97-AF65-F5344CB8AC3E}">
        <p14:creationId xmlns:p14="http://schemas.microsoft.com/office/powerpoint/2010/main" val="1644507569"/>
      </p:ext>
    </p:extLst>
  </p:cSld>
  <p:clrMapOvr>
    <a:masterClrMapping/>
  </p:clrMapOvr>
  <p:transition spd="med"/>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232004" y="3084230"/>
            <a:ext cx="1727991" cy="689541"/>
          </a:xfrm>
          <a:prstGeom prst="rect">
            <a:avLst/>
          </a:prstGeom>
        </p:spPr>
      </p:pic>
    </p:spTree>
    <p:extLst>
      <p:ext uri="{BB962C8B-B14F-4D97-AF65-F5344CB8AC3E}">
        <p14:creationId xmlns:p14="http://schemas.microsoft.com/office/powerpoint/2010/main" val="3765818794"/>
      </p:ext>
    </p:extLst>
  </p:cSld>
  <p:clrMapOvr>
    <a:masterClrMapping/>
  </p:clrMapOvr>
  <p:transition spd="med"/>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280416" y="268224"/>
            <a:ext cx="5522976" cy="1072896"/>
          </a:xfrm>
        </p:spPr>
        <p:txBody>
          <a:bodyPr/>
          <a:lstStyle>
            <a:lvl1pPr>
              <a:defRPr>
                <a:solidFill>
                  <a:schemeClr val="tx1"/>
                </a:solidFill>
              </a:defRPr>
            </a:lvl1pPr>
          </a:lstStyle>
          <a:p>
            <a:r>
              <a:rPr lang="en-US"/>
              <a:t>Click to edit Master title style</a:t>
            </a:r>
          </a:p>
        </p:txBody>
      </p:sp>
      <p:sp>
        <p:nvSpPr>
          <p:cNvPr id="6" name="Text Placeholder"/>
          <p:cNvSpPr>
            <a:spLocks noGrp="1"/>
          </p:cNvSpPr>
          <p:nvPr>
            <p:ph type="body" sz="quarter" idx="12"/>
          </p:nvPr>
        </p:nvSpPr>
        <p:spPr>
          <a:xfrm>
            <a:off x="292608" y="1658112"/>
            <a:ext cx="2450592" cy="433628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pPr defTabSz="914507" hangingPunct="1">
              <a:defRPr/>
            </a:pPr>
            <a:r>
              <a:rPr lang="en-US" kern="1200">
                <a:solidFill>
                  <a:srgbClr val="000000"/>
                </a:solidFill>
                <a:ea typeface="+mn-ea"/>
                <a:cs typeface="+mn-cs"/>
              </a:rPr>
              <a:t>Group Name / DOC ID / Month XX, 2022 / © 2022 IBM Corporation</a:t>
            </a:r>
            <a:endParaRPr lang="en-US" kern="1200" dirty="0">
              <a:solidFill>
                <a:srgbClr val="000000"/>
              </a:solidFill>
              <a:ea typeface="+mn-ea"/>
              <a:cs typeface="+mn-cs"/>
            </a:endParaRPr>
          </a:p>
        </p:txBody>
      </p:sp>
      <p:sp>
        <p:nvSpPr>
          <p:cNvPr id="4" name="Slide Number Placeholder"/>
          <p:cNvSpPr>
            <a:spLocks noGrp="1"/>
          </p:cNvSpPr>
          <p:nvPr>
            <p:ph type="sldNum" sz="quarter" idx="11"/>
          </p:nvPr>
        </p:nvSpPr>
        <p:spPr/>
        <p:txBody>
          <a:bodyPr/>
          <a:lstStyle>
            <a:lvl1pPr>
              <a:defRPr>
                <a:solidFill>
                  <a:schemeClr val="tx1"/>
                </a:solidFill>
              </a:defRPr>
            </a:lvl1pPr>
          </a:lstStyle>
          <a:p>
            <a:pPr defTabSz="914507" hangingPunct="1">
              <a:defRPr/>
            </a:pPr>
            <a:fld id="{59395FB3-9C97-154F-86B2-7E381B951268}" type="slidenum">
              <a:rPr lang="en-US" kern="1200" smtClean="0">
                <a:solidFill>
                  <a:srgbClr val="000000"/>
                </a:solidFill>
                <a:ea typeface="+mn-ea"/>
                <a:cs typeface="+mn-cs"/>
              </a:rPr>
              <a:pPr defTabSz="914507" hangingPunct="1">
                <a:defRPr/>
              </a:pPr>
              <a:t>‹#›</a:t>
            </a:fld>
            <a:endParaRPr lang="en-US" kern="1200" dirty="0">
              <a:solidFill>
                <a:srgbClr val="000000"/>
              </a:solidFill>
              <a:ea typeface="+mn-ea"/>
              <a:cs typeface="+mn-cs"/>
            </a:endParaRPr>
          </a:p>
        </p:txBody>
      </p:sp>
    </p:spTree>
    <p:extLst>
      <p:ext uri="{BB962C8B-B14F-4D97-AF65-F5344CB8AC3E}">
        <p14:creationId xmlns:p14="http://schemas.microsoft.com/office/powerpoint/2010/main" val="413392354"/>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280416" y="268224"/>
            <a:ext cx="5522976" cy="1066800"/>
          </a:xfrm>
        </p:spPr>
        <p:txBody>
          <a:bodyPr/>
          <a:lstStyle>
            <a:lvl1pPr>
              <a:defRPr>
                <a:solidFill>
                  <a:schemeClr val="accent2"/>
                </a:solidFill>
              </a:defRPr>
            </a:lvl1pPr>
          </a:lstStyle>
          <a:p>
            <a:r>
              <a:rPr lang="en-US"/>
              <a:t>Click to edit Master title style</a:t>
            </a:r>
            <a:endParaRPr lang="en-US" dirty="0"/>
          </a:p>
        </p:txBody>
      </p:sp>
      <p:sp>
        <p:nvSpPr>
          <p:cNvPr id="8" name="Text Placeholder 1"/>
          <p:cNvSpPr>
            <a:spLocks noGrp="1"/>
          </p:cNvSpPr>
          <p:nvPr>
            <p:ph type="body" sz="quarter" idx="13"/>
          </p:nvPr>
        </p:nvSpPr>
        <p:spPr>
          <a:xfrm>
            <a:off x="292608" y="1658112"/>
            <a:ext cx="5498592" cy="4336288"/>
          </a:xfrm>
        </p:spPr>
        <p:txBody>
          <a:bodyPr/>
          <a:lstStyle>
            <a:lvl1pPr>
              <a:spcBef>
                <a:spcPts val="0"/>
              </a:spcBef>
              <a:defRPr>
                <a:solidFill>
                  <a:schemeClr val="accent2"/>
                </a:solidFill>
              </a:defRPr>
            </a:lvl1pPr>
            <a:lvl2pPr marL="0" indent="0">
              <a:spcBef>
                <a:spcPts val="0"/>
              </a:spcBef>
              <a:buNone/>
              <a:defRPr>
                <a:solidFill>
                  <a:schemeClr val="accent2"/>
                </a:solidFill>
              </a:defRPr>
            </a:lvl2pPr>
            <a:lvl3pPr marL="268705" indent="0">
              <a:buNone/>
              <a:defRPr/>
            </a:lvl3pPr>
            <a:lvl4pPr marL="579728" indent="0">
              <a:buNone/>
              <a:defRPr/>
            </a:lvl4pPr>
            <a:lvl5pPr marL="84208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2"/>
          </p:nvPr>
        </p:nvSpPr>
        <p:spPr>
          <a:xfrm>
            <a:off x="6388608" y="1658112"/>
            <a:ext cx="5498592" cy="4336288"/>
          </a:xfrm>
        </p:spPr>
        <p:txBody>
          <a:bodyPr/>
          <a:lstStyle>
            <a:lvl1pPr>
              <a:spcBef>
                <a:spcPts val="0"/>
              </a:spcBef>
              <a:defRPr>
                <a:solidFill>
                  <a:schemeClr val="accent2"/>
                </a:solidFill>
              </a:defRPr>
            </a:lvl1pPr>
            <a:lvl2pPr marL="0" indent="0">
              <a:spcBef>
                <a:spcPts val="0"/>
              </a:spcBef>
              <a:buNone/>
              <a:defRPr>
                <a:solidFill>
                  <a:schemeClr val="accent2"/>
                </a:solidFill>
              </a:defRPr>
            </a:lvl2pPr>
            <a:lvl3pPr marL="268705" indent="0">
              <a:buNone/>
              <a:defRPr/>
            </a:lvl3pPr>
            <a:lvl4pPr marL="579728" indent="0">
              <a:buNone/>
              <a:defRPr/>
            </a:lvl4pPr>
            <a:lvl5pPr marL="84208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a:t>IBM Software / © 2023 IBM Corporation / IBM Confidential</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2884034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x">
  <p:cSld name="thank you">
    <p:spTree>
      <p:nvGrpSpPr>
        <p:cNvPr id="1" name=""/>
        <p:cNvGrpSpPr/>
        <p:nvPr/>
      </p:nvGrpSpPr>
      <p:grpSpPr>
        <a:xfrm>
          <a:off x="0" y="0"/>
          <a:ext cx="0" cy="0"/>
          <a:chOff x="0" y="0"/>
          <a:chExt cx="0" cy="0"/>
        </a:xfrm>
      </p:grpSpPr>
      <p:sp>
        <p:nvSpPr>
          <p:cNvPr id="423" name="Title Text"/>
          <p:cNvSpPr txBox="1">
            <a:spLocks noGrp="1"/>
          </p:cNvSpPr>
          <p:nvPr>
            <p:ph type="title"/>
          </p:nvPr>
        </p:nvSpPr>
        <p:spPr>
          <a:xfrm>
            <a:off x="280416" y="268227"/>
            <a:ext cx="5522979" cy="1072897"/>
          </a:xfrm>
          <a:prstGeom prst="rect">
            <a:avLst/>
          </a:prstGeom>
        </p:spPr>
        <p:txBody>
          <a:bodyPr>
            <a:normAutofit/>
          </a:bodyPr>
          <a:lstStyle/>
          <a:p>
            <a:r>
              <a:t>Title Text</a:t>
            </a:r>
          </a:p>
        </p:txBody>
      </p:sp>
      <p:sp>
        <p:nvSpPr>
          <p:cNvPr id="424" name="Body Level One…"/>
          <p:cNvSpPr txBox="1">
            <a:spLocks noGrp="1"/>
          </p:cNvSpPr>
          <p:nvPr>
            <p:ph type="body" sz="quarter" idx="1"/>
          </p:nvPr>
        </p:nvSpPr>
        <p:spPr>
          <a:xfrm>
            <a:off x="292609" y="1682496"/>
            <a:ext cx="5498593" cy="1746504"/>
          </a:xfrm>
          <a:prstGeom prst="rect">
            <a:avLst/>
          </a:prstGeom>
        </p:spPr>
        <p:txBody>
          <a:bodyPr>
            <a:normAutofit/>
          </a:bodyPr>
          <a:lstStyle>
            <a:lvl1pPr>
              <a:spcBef>
                <a:spcPts val="0"/>
              </a:spcBef>
              <a:defRPr sz="1332"/>
            </a:lvl1pPr>
            <a:lvl2pPr marL="0" indent="0">
              <a:spcBef>
                <a:spcPts val="0"/>
              </a:spcBef>
              <a:buSzTx/>
              <a:buNone/>
              <a:defRPr sz="1332"/>
            </a:lvl2pPr>
            <a:lvl3pPr marL="0" indent="268489">
              <a:spcBef>
                <a:spcPts val="0"/>
              </a:spcBef>
              <a:buSzTx/>
              <a:buNone/>
              <a:defRPr sz="1332"/>
            </a:lvl3pPr>
            <a:lvl4pPr marL="0" indent="579264">
              <a:spcBef>
                <a:spcPts val="0"/>
              </a:spcBef>
              <a:buSzTx/>
              <a:buNone/>
              <a:defRPr sz="1332"/>
            </a:lvl4pPr>
            <a:lvl5pPr marL="0" indent="841412">
              <a:spcBef>
                <a:spcPts val="0"/>
              </a:spcBef>
              <a:buSzTx/>
              <a:buNone/>
              <a:defRPr sz="1332"/>
            </a:lvl5pPr>
          </a:lstStyle>
          <a:p>
            <a:r>
              <a:t>Body Level One</a:t>
            </a:r>
          </a:p>
          <a:p>
            <a:pPr lvl="1"/>
            <a:r>
              <a:t>Body Level Two</a:t>
            </a:r>
          </a:p>
          <a:p>
            <a:pPr lvl="2"/>
            <a:r>
              <a:t>Body Level Three</a:t>
            </a:r>
          </a:p>
          <a:p>
            <a:pPr lvl="3"/>
            <a:r>
              <a:t>Body Level Four</a:t>
            </a:r>
          </a:p>
          <a:p>
            <a:pPr lvl="4"/>
            <a:r>
              <a:t>Body Level Five</a:t>
            </a:r>
          </a:p>
        </p:txBody>
      </p:sp>
      <p:sp>
        <p:nvSpPr>
          <p:cNvPr id="425" name="Text Placeholder 2"/>
          <p:cNvSpPr>
            <a:spLocks noGrp="1"/>
          </p:cNvSpPr>
          <p:nvPr>
            <p:ph type="body" sz="quarter" idx="21"/>
          </p:nvPr>
        </p:nvSpPr>
        <p:spPr>
          <a:xfrm>
            <a:off x="292610" y="4279395"/>
            <a:ext cx="8546593" cy="1743457"/>
          </a:xfrm>
          <a:prstGeom prst="rect">
            <a:avLst/>
          </a:prstGeom>
        </p:spPr>
        <p:txBody>
          <a:bodyPr anchor="b">
            <a:normAutofit/>
          </a:bodyPr>
          <a:lstStyle>
            <a:lvl1pPr>
              <a:spcBef>
                <a:spcPts val="150"/>
              </a:spcBef>
              <a:defRPr sz="600"/>
            </a:lvl1pPr>
          </a:lstStyle>
          <a:p>
            <a:pPr>
              <a:spcBef>
                <a:spcPts val="300"/>
              </a:spcBef>
              <a:defRPr sz="600"/>
            </a:pPr>
            <a:endParaRPr/>
          </a:p>
        </p:txBody>
      </p:sp>
      <p:sp>
        <p:nvSpPr>
          <p:cNvPr id="42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339901322"/>
      </p:ext>
    </p:extLst>
  </p:cSld>
  <p:clrMapOvr>
    <a:masterClrMapping/>
  </p:clrMapOvr>
  <p:transition spd="med"/>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38730-AE8E-2AD1-AB47-84788010B171}"/>
              </a:ext>
            </a:extLst>
          </p:cNvPr>
          <p:cNvSpPr>
            <a:spLocks noGrp="1"/>
          </p:cNvSpPr>
          <p:nvPr>
            <p:ph type="ctrTitle"/>
          </p:nvPr>
        </p:nvSpPr>
        <p:spPr>
          <a:xfrm>
            <a:off x="1524000" y="1122363"/>
            <a:ext cx="9144000" cy="2387600"/>
          </a:xfrm>
        </p:spPr>
        <p:txBody>
          <a:bodyPr anchor="b"/>
          <a:lstStyle>
            <a:lvl1pPr algn="ctr">
              <a:defRPr sz="5999"/>
            </a:lvl1pPr>
          </a:lstStyle>
          <a:p>
            <a:r>
              <a:rPr lang="en-US"/>
              <a:t>Click to edit Master title style</a:t>
            </a:r>
          </a:p>
        </p:txBody>
      </p:sp>
      <p:sp>
        <p:nvSpPr>
          <p:cNvPr id="3" name="Subtitle 2">
            <a:extLst>
              <a:ext uri="{FF2B5EF4-FFF2-40B4-BE49-F238E27FC236}">
                <a16:creationId xmlns:a16="http://schemas.microsoft.com/office/drawing/2014/main" id="{98986EF6-66BA-5786-7BFC-65950C07DEA0}"/>
              </a:ext>
            </a:extLst>
          </p:cNvPr>
          <p:cNvSpPr>
            <a:spLocks noGrp="1"/>
          </p:cNvSpPr>
          <p:nvPr>
            <p:ph type="subTitle" idx="1"/>
          </p:nvPr>
        </p:nvSpPr>
        <p:spPr>
          <a:xfrm>
            <a:off x="1524000" y="3602038"/>
            <a:ext cx="9144000" cy="1655762"/>
          </a:xfrm>
        </p:spPr>
        <p:txBody>
          <a:bodyPr/>
          <a:lstStyle>
            <a:lvl1pPr marL="0" indent="0" algn="ctr">
              <a:buNone/>
              <a:defRPr sz="2400"/>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5E04549-5634-0E5E-CF8D-209D8D98259D}"/>
              </a:ext>
            </a:extLst>
          </p:cNvPr>
          <p:cNvSpPr>
            <a:spLocks noGrp="1"/>
          </p:cNvSpPr>
          <p:nvPr>
            <p:ph type="dt" sz="half" idx="10"/>
          </p:nvPr>
        </p:nvSpPr>
        <p:spPr/>
        <p:txBody>
          <a:bodyPr/>
          <a:lstStyle/>
          <a:p>
            <a:fld id="{CD880F4D-5428-0A47-B1F1-0D176FEB0AC4}" type="datetimeFigureOut">
              <a:rPr lang="en-US" smtClean="0"/>
              <a:t>6/12/24</a:t>
            </a:fld>
            <a:endParaRPr lang="en-US"/>
          </a:p>
        </p:txBody>
      </p:sp>
      <p:sp>
        <p:nvSpPr>
          <p:cNvPr id="5" name="Footer Placeholder 4">
            <a:extLst>
              <a:ext uri="{FF2B5EF4-FFF2-40B4-BE49-F238E27FC236}">
                <a16:creationId xmlns:a16="http://schemas.microsoft.com/office/drawing/2014/main" id="{E4ED083F-E260-F771-B56A-2684E1A69D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AD0274-1B5F-E914-0741-3E4B8D039645}"/>
              </a:ext>
            </a:extLst>
          </p:cNvPr>
          <p:cNvSpPr>
            <a:spLocks noGrp="1"/>
          </p:cNvSpPr>
          <p:nvPr>
            <p:ph type="sldNum" sz="quarter" idx="12"/>
          </p:nvPr>
        </p:nvSpPr>
        <p:spPr/>
        <p:txBody>
          <a:bodyPr/>
          <a:lstStyle/>
          <a:p>
            <a:fld id="{5A9FA621-5E62-F041-904C-9E883F0860B4}" type="slidenum">
              <a:rPr lang="en-US" smtClean="0"/>
              <a:t>‹#›</a:t>
            </a:fld>
            <a:endParaRPr lang="en-US"/>
          </a:p>
        </p:txBody>
      </p:sp>
    </p:spTree>
    <p:extLst>
      <p:ext uri="{BB962C8B-B14F-4D97-AF65-F5344CB8AC3E}">
        <p14:creationId xmlns:p14="http://schemas.microsoft.com/office/powerpoint/2010/main" val="271422256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1_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6"/>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7" y="1714500"/>
            <a:ext cx="2475384" cy="4286250"/>
          </a:xfrm>
        </p:spPr>
        <p:txBody>
          <a:bodyPr/>
          <a:lstStyle>
            <a:lvl1pPr>
              <a:spcBef>
                <a:spcPts val="0"/>
              </a:spcBef>
              <a:defRPr sz="1400" b="0" i="0">
                <a:solidFill>
                  <a:schemeClr val="tx1"/>
                </a:solidFill>
                <a:latin typeface="IBM Plex Sans Light" panose="020B0403050203000203" pitchFamily="34" charset="0"/>
              </a:defRPr>
            </a:lvl1pPr>
            <a:lvl2pPr marL="127977" indent="-127977">
              <a:spcBef>
                <a:spcPts val="0"/>
              </a:spcBef>
              <a:defRPr sz="1400" b="0" i="0">
                <a:solidFill>
                  <a:schemeClr val="tx1"/>
                </a:solidFill>
                <a:latin typeface="IBM Plex Sans Light" panose="020B0403050203000203" pitchFamily="34" charset="0"/>
              </a:defRPr>
            </a:lvl2pPr>
            <a:lvl3pPr marL="255955" indent="-127977">
              <a:spcBef>
                <a:spcPts val="0"/>
              </a:spcBef>
              <a:defRPr sz="1400" b="0" i="0">
                <a:solidFill>
                  <a:schemeClr val="tx1"/>
                </a:solidFill>
                <a:latin typeface="IBM Plex Sans Light" panose="020B0403050203000203" pitchFamily="34" charset="0"/>
              </a:defRPr>
            </a:lvl3pPr>
            <a:lvl4pPr marL="383933" indent="-127977">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5047593" cy="4286250"/>
          </a:xfrm>
        </p:spPr>
        <p:txBody>
          <a:bodyPr/>
          <a:lstStyle>
            <a:lvl1pPr>
              <a:spcBef>
                <a:spcPts val="0"/>
              </a:spcBef>
              <a:defRPr sz="1400" b="0" i="0">
                <a:solidFill>
                  <a:schemeClr val="tx1"/>
                </a:solidFill>
                <a:latin typeface="IBM Plex Sans Light" panose="020B0403050203000203" pitchFamily="34" charset="0"/>
              </a:defRPr>
            </a:lvl1pPr>
            <a:lvl2pPr marL="127977" indent="-127977">
              <a:spcBef>
                <a:spcPts val="0"/>
              </a:spcBef>
              <a:defRPr sz="1400" b="0" i="0">
                <a:solidFill>
                  <a:schemeClr val="tx1"/>
                </a:solidFill>
                <a:latin typeface="IBM Plex Sans Light" panose="020B0403050203000203" pitchFamily="34" charset="0"/>
              </a:defRPr>
            </a:lvl2pPr>
            <a:lvl3pPr marL="255955" indent="-127977">
              <a:spcBef>
                <a:spcPts val="0"/>
              </a:spcBef>
              <a:defRPr sz="1400" b="0" i="0">
                <a:solidFill>
                  <a:schemeClr val="tx1"/>
                </a:solidFill>
                <a:latin typeface="IBM Plex Sans Light" panose="020B0403050203000203" pitchFamily="34" charset="0"/>
              </a:defRPr>
            </a:lvl3pPr>
            <a:lvl4pPr marL="383933" indent="-127977">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2555" y="192024"/>
            <a:ext cx="2477765" cy="570706"/>
          </a:xfrm>
        </p:spPr>
        <p:txBody>
          <a:bodyPr/>
          <a:lstStyle>
            <a:lvl1pPr>
              <a:lnSpc>
                <a:spcPct val="100000"/>
              </a:lnSpc>
              <a:spcBef>
                <a:spcPts val="0"/>
              </a:spcBef>
              <a:defRPr sz="3199">
                <a:solidFill>
                  <a:schemeClr val="tx2"/>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dirty="0"/>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11769264" y="6469420"/>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855152096"/>
      </p:ext>
    </p:extLst>
  </p:cSld>
  <p:clrMapOvr>
    <a:masterClrMapping/>
  </p:clrMapOvr>
  <p:transition spd="med"/>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8000" y="192024"/>
            <a:ext cx="5524575" cy="2286794"/>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287999" y="3328417"/>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3334362"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6383049"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9428523"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11769264" y="6469420"/>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748559129"/>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over, image 2">
    <p:spTree>
      <p:nvGrpSpPr>
        <p:cNvPr id="1" name=""/>
        <p:cNvGrpSpPr/>
        <p:nvPr/>
      </p:nvGrpSpPr>
      <p:grpSpPr>
        <a:xfrm>
          <a:off x="0" y="0"/>
          <a:ext cx="0" cy="0"/>
          <a:chOff x="0" y="0"/>
          <a:chExt cx="0" cy="0"/>
        </a:xfrm>
      </p:grpSpPr>
      <p:grpSp>
        <p:nvGrpSpPr>
          <p:cNvPr id="245" name="Group 2"/>
          <p:cNvGrpSpPr/>
          <p:nvPr/>
        </p:nvGrpSpPr>
        <p:grpSpPr>
          <a:xfrm>
            <a:off x="-146307" y="-146686"/>
            <a:ext cx="12485628" cy="7152641"/>
            <a:chOff x="0" y="0"/>
            <a:chExt cx="12485627" cy="7152640"/>
          </a:xfrm>
        </p:grpSpPr>
        <p:grpSp>
          <p:nvGrpSpPr>
            <p:cNvPr id="212" name="Group 59"/>
            <p:cNvGrpSpPr/>
            <p:nvPr/>
          </p:nvGrpSpPr>
          <p:grpSpPr>
            <a:xfrm>
              <a:off x="451741" y="0"/>
              <a:ext cx="11582311" cy="121921"/>
              <a:chOff x="0" y="0"/>
              <a:chExt cx="11582309" cy="121920"/>
            </a:xfrm>
          </p:grpSpPr>
          <p:sp>
            <p:nvSpPr>
              <p:cNvPr id="20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4" name="Group 60"/>
            <p:cNvGrpSpPr/>
            <p:nvPr/>
          </p:nvGrpSpPr>
          <p:grpSpPr>
            <a:xfrm>
              <a:off x="451741" y="7030720"/>
              <a:ext cx="11582311" cy="121921"/>
              <a:chOff x="0" y="0"/>
              <a:chExt cx="11582309" cy="121920"/>
            </a:xfrm>
          </p:grpSpPr>
          <p:sp>
            <p:nvSpPr>
              <p:cNvPr id="21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4" name="Group 61"/>
            <p:cNvGrpSpPr/>
            <p:nvPr/>
          </p:nvGrpSpPr>
          <p:grpSpPr>
            <a:xfrm>
              <a:off x="0" y="450977"/>
              <a:ext cx="121921" cy="6248909"/>
              <a:chOff x="0" y="0"/>
              <a:chExt cx="121920" cy="6248908"/>
            </a:xfrm>
          </p:grpSpPr>
          <p:sp>
            <p:nvSpPr>
              <p:cNvPr id="22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4" name="Group 62"/>
            <p:cNvGrpSpPr/>
            <p:nvPr/>
          </p:nvGrpSpPr>
          <p:grpSpPr>
            <a:xfrm>
              <a:off x="12363707" y="450977"/>
              <a:ext cx="121921" cy="6247554"/>
              <a:chOff x="0" y="0"/>
              <a:chExt cx="121920" cy="6247553"/>
            </a:xfrm>
          </p:grpSpPr>
          <p:sp>
            <p:nvSpPr>
              <p:cNvPr id="23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46" name="Picture 7" descr="Picture 7"/>
          <p:cNvPicPr>
            <a:picLocks noChangeAspect="1"/>
          </p:cNvPicPr>
          <p:nvPr/>
        </p:nvPicPr>
        <p:blipFill>
          <a:blip r:embed="rId2"/>
          <a:stretch>
            <a:fillRect/>
          </a:stretch>
        </p:blipFill>
        <p:spPr>
          <a:xfrm>
            <a:off x="6967" y="609"/>
            <a:ext cx="12178065" cy="6856779"/>
          </a:xfrm>
          <a:prstGeom prst="rect">
            <a:avLst/>
          </a:prstGeom>
          <a:ln w="12700">
            <a:miter lim="400000"/>
          </a:ln>
        </p:spPr>
      </p:pic>
      <p:sp>
        <p:nvSpPr>
          <p:cNvPr id="24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24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24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cover, image 3">
    <p:spTree>
      <p:nvGrpSpPr>
        <p:cNvPr id="1" name=""/>
        <p:cNvGrpSpPr/>
        <p:nvPr/>
      </p:nvGrpSpPr>
      <p:grpSpPr>
        <a:xfrm>
          <a:off x="0" y="0"/>
          <a:ext cx="0" cy="0"/>
          <a:chOff x="0" y="0"/>
          <a:chExt cx="0" cy="0"/>
        </a:xfrm>
      </p:grpSpPr>
      <p:grpSp>
        <p:nvGrpSpPr>
          <p:cNvPr id="300" name="Group 2"/>
          <p:cNvGrpSpPr/>
          <p:nvPr/>
        </p:nvGrpSpPr>
        <p:grpSpPr>
          <a:xfrm>
            <a:off x="-146307" y="-146686"/>
            <a:ext cx="12485628" cy="7152641"/>
            <a:chOff x="0" y="0"/>
            <a:chExt cx="12485627" cy="7152640"/>
          </a:xfrm>
        </p:grpSpPr>
        <p:grpSp>
          <p:nvGrpSpPr>
            <p:cNvPr id="267" name="Group 59"/>
            <p:cNvGrpSpPr/>
            <p:nvPr/>
          </p:nvGrpSpPr>
          <p:grpSpPr>
            <a:xfrm>
              <a:off x="451741" y="0"/>
              <a:ext cx="11582311" cy="121921"/>
              <a:chOff x="0" y="0"/>
              <a:chExt cx="11582309" cy="121920"/>
            </a:xfrm>
          </p:grpSpPr>
          <p:sp>
            <p:nvSpPr>
              <p:cNvPr id="2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79" name="Group 60"/>
            <p:cNvGrpSpPr/>
            <p:nvPr/>
          </p:nvGrpSpPr>
          <p:grpSpPr>
            <a:xfrm>
              <a:off x="451741" y="7030720"/>
              <a:ext cx="11582311" cy="121921"/>
              <a:chOff x="0" y="0"/>
              <a:chExt cx="11582309" cy="121920"/>
            </a:xfrm>
          </p:grpSpPr>
          <p:sp>
            <p:nvSpPr>
              <p:cNvPr id="2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89" name="Group 61"/>
            <p:cNvGrpSpPr/>
            <p:nvPr/>
          </p:nvGrpSpPr>
          <p:grpSpPr>
            <a:xfrm>
              <a:off x="0" y="450977"/>
              <a:ext cx="121921" cy="6248909"/>
              <a:chOff x="0" y="0"/>
              <a:chExt cx="121920" cy="6248908"/>
            </a:xfrm>
          </p:grpSpPr>
          <p:sp>
            <p:nvSpPr>
              <p:cNvPr id="2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99" name="Group 62"/>
            <p:cNvGrpSpPr/>
            <p:nvPr/>
          </p:nvGrpSpPr>
          <p:grpSpPr>
            <a:xfrm>
              <a:off x="12363707" y="450977"/>
              <a:ext cx="121921" cy="6247554"/>
              <a:chOff x="0" y="0"/>
              <a:chExt cx="121920" cy="6247553"/>
            </a:xfrm>
          </p:grpSpPr>
          <p:sp>
            <p:nvSpPr>
              <p:cNvPr id="2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301" name="Picture 7" descr="Picture 7"/>
          <p:cNvPicPr>
            <a:picLocks noChangeAspect="1"/>
          </p:cNvPicPr>
          <p:nvPr/>
        </p:nvPicPr>
        <p:blipFill>
          <a:blip r:embed="rId2"/>
          <a:stretch>
            <a:fillRect/>
          </a:stretch>
        </p:blipFill>
        <p:spPr>
          <a:xfrm>
            <a:off x="6969" y="609"/>
            <a:ext cx="12178063" cy="6856779"/>
          </a:xfrm>
          <a:prstGeom prst="rect">
            <a:avLst/>
          </a:prstGeom>
          <a:ln w="12700">
            <a:miter lim="400000"/>
          </a:ln>
        </p:spPr>
      </p:pic>
      <p:sp>
        <p:nvSpPr>
          <p:cNvPr id="30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30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30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cover, image 4">
    <p:spTree>
      <p:nvGrpSpPr>
        <p:cNvPr id="1" name=""/>
        <p:cNvGrpSpPr/>
        <p:nvPr/>
      </p:nvGrpSpPr>
      <p:grpSpPr>
        <a:xfrm>
          <a:off x="0" y="0"/>
          <a:ext cx="0" cy="0"/>
          <a:chOff x="0" y="0"/>
          <a:chExt cx="0" cy="0"/>
        </a:xfrm>
      </p:grpSpPr>
      <p:grpSp>
        <p:nvGrpSpPr>
          <p:cNvPr id="355" name="Group 2"/>
          <p:cNvGrpSpPr/>
          <p:nvPr/>
        </p:nvGrpSpPr>
        <p:grpSpPr>
          <a:xfrm>
            <a:off x="-146307" y="-146686"/>
            <a:ext cx="12485628" cy="7152641"/>
            <a:chOff x="0" y="0"/>
            <a:chExt cx="12485627" cy="7152640"/>
          </a:xfrm>
        </p:grpSpPr>
        <p:grpSp>
          <p:nvGrpSpPr>
            <p:cNvPr id="322" name="Group 59"/>
            <p:cNvGrpSpPr/>
            <p:nvPr/>
          </p:nvGrpSpPr>
          <p:grpSpPr>
            <a:xfrm>
              <a:off x="451741" y="0"/>
              <a:ext cx="11582311" cy="121921"/>
              <a:chOff x="0" y="0"/>
              <a:chExt cx="11582309" cy="121920"/>
            </a:xfrm>
          </p:grpSpPr>
          <p:sp>
            <p:nvSpPr>
              <p:cNvPr id="31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34" name="Group 60"/>
            <p:cNvGrpSpPr/>
            <p:nvPr/>
          </p:nvGrpSpPr>
          <p:grpSpPr>
            <a:xfrm>
              <a:off x="451741" y="7030720"/>
              <a:ext cx="11582311" cy="121921"/>
              <a:chOff x="0" y="0"/>
              <a:chExt cx="11582309" cy="121920"/>
            </a:xfrm>
          </p:grpSpPr>
          <p:sp>
            <p:nvSpPr>
              <p:cNvPr id="32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44" name="Group 61"/>
            <p:cNvGrpSpPr/>
            <p:nvPr/>
          </p:nvGrpSpPr>
          <p:grpSpPr>
            <a:xfrm>
              <a:off x="0" y="450977"/>
              <a:ext cx="121921" cy="6248909"/>
              <a:chOff x="0" y="0"/>
              <a:chExt cx="121920" cy="6248908"/>
            </a:xfrm>
          </p:grpSpPr>
          <p:sp>
            <p:nvSpPr>
              <p:cNvPr id="33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54" name="Group 62"/>
            <p:cNvGrpSpPr/>
            <p:nvPr/>
          </p:nvGrpSpPr>
          <p:grpSpPr>
            <a:xfrm>
              <a:off x="12363707" y="450977"/>
              <a:ext cx="121921" cy="6247554"/>
              <a:chOff x="0" y="0"/>
              <a:chExt cx="121920" cy="6247553"/>
            </a:xfrm>
          </p:grpSpPr>
          <p:sp>
            <p:nvSpPr>
              <p:cNvPr id="34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356" name="Picture 7" descr="Picture 7"/>
          <p:cNvPicPr>
            <a:picLocks noChangeAspect="1"/>
          </p:cNvPicPr>
          <p:nvPr/>
        </p:nvPicPr>
        <p:blipFill>
          <a:blip r:embed="rId2"/>
          <a:stretch>
            <a:fillRect/>
          </a:stretch>
        </p:blipFill>
        <p:spPr>
          <a:xfrm>
            <a:off x="6969" y="610"/>
            <a:ext cx="12178063" cy="6856778"/>
          </a:xfrm>
          <a:prstGeom prst="rect">
            <a:avLst/>
          </a:prstGeom>
          <a:ln w="12700">
            <a:miter lim="400000"/>
          </a:ln>
        </p:spPr>
      </p:pic>
      <p:sp>
        <p:nvSpPr>
          <p:cNvPr id="35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35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35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cover, image 5">
    <p:spTree>
      <p:nvGrpSpPr>
        <p:cNvPr id="1" name=""/>
        <p:cNvGrpSpPr/>
        <p:nvPr/>
      </p:nvGrpSpPr>
      <p:grpSpPr>
        <a:xfrm>
          <a:off x="0" y="0"/>
          <a:ext cx="0" cy="0"/>
          <a:chOff x="0" y="0"/>
          <a:chExt cx="0" cy="0"/>
        </a:xfrm>
      </p:grpSpPr>
      <p:grpSp>
        <p:nvGrpSpPr>
          <p:cNvPr id="410" name="Group 2"/>
          <p:cNvGrpSpPr/>
          <p:nvPr/>
        </p:nvGrpSpPr>
        <p:grpSpPr>
          <a:xfrm>
            <a:off x="-146307" y="-146686"/>
            <a:ext cx="12485628" cy="7152641"/>
            <a:chOff x="0" y="0"/>
            <a:chExt cx="12485627" cy="7152640"/>
          </a:xfrm>
        </p:grpSpPr>
        <p:grpSp>
          <p:nvGrpSpPr>
            <p:cNvPr id="377" name="Group 59"/>
            <p:cNvGrpSpPr/>
            <p:nvPr/>
          </p:nvGrpSpPr>
          <p:grpSpPr>
            <a:xfrm>
              <a:off x="451741" y="0"/>
              <a:ext cx="11582311" cy="121921"/>
              <a:chOff x="0" y="0"/>
              <a:chExt cx="11582309" cy="121920"/>
            </a:xfrm>
          </p:grpSpPr>
          <p:sp>
            <p:nvSpPr>
              <p:cNvPr id="36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89" name="Group 60"/>
            <p:cNvGrpSpPr/>
            <p:nvPr/>
          </p:nvGrpSpPr>
          <p:grpSpPr>
            <a:xfrm>
              <a:off x="451741" y="7030720"/>
              <a:ext cx="11582311" cy="121921"/>
              <a:chOff x="0" y="0"/>
              <a:chExt cx="11582309" cy="121920"/>
            </a:xfrm>
          </p:grpSpPr>
          <p:sp>
            <p:nvSpPr>
              <p:cNvPr id="37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99" name="Group 61"/>
            <p:cNvGrpSpPr/>
            <p:nvPr/>
          </p:nvGrpSpPr>
          <p:grpSpPr>
            <a:xfrm>
              <a:off x="0" y="450977"/>
              <a:ext cx="121921" cy="6248909"/>
              <a:chOff x="0" y="0"/>
              <a:chExt cx="121920" cy="6248908"/>
            </a:xfrm>
          </p:grpSpPr>
          <p:sp>
            <p:nvSpPr>
              <p:cNvPr id="39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09" name="Group 62"/>
            <p:cNvGrpSpPr/>
            <p:nvPr/>
          </p:nvGrpSpPr>
          <p:grpSpPr>
            <a:xfrm>
              <a:off x="12363707" y="450977"/>
              <a:ext cx="121921" cy="6247554"/>
              <a:chOff x="0" y="0"/>
              <a:chExt cx="121920" cy="6247553"/>
            </a:xfrm>
          </p:grpSpPr>
          <p:sp>
            <p:nvSpPr>
              <p:cNvPr id="40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411" name="Picture 4" descr="Picture 4"/>
          <p:cNvPicPr>
            <a:picLocks noChangeAspect="1"/>
          </p:cNvPicPr>
          <p:nvPr/>
        </p:nvPicPr>
        <p:blipFill>
          <a:blip r:embed="rId2"/>
          <a:stretch>
            <a:fillRect/>
          </a:stretch>
        </p:blipFill>
        <p:spPr>
          <a:xfrm>
            <a:off x="0" y="0"/>
            <a:ext cx="12192000" cy="6864627"/>
          </a:xfrm>
          <a:prstGeom prst="rect">
            <a:avLst/>
          </a:prstGeom>
          <a:ln w="12700">
            <a:miter lim="400000"/>
          </a:ln>
        </p:spPr>
      </p:pic>
      <p:sp>
        <p:nvSpPr>
          <p:cNvPr id="41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41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41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cover, image 6">
    <p:spTree>
      <p:nvGrpSpPr>
        <p:cNvPr id="1" name=""/>
        <p:cNvGrpSpPr/>
        <p:nvPr/>
      </p:nvGrpSpPr>
      <p:grpSpPr>
        <a:xfrm>
          <a:off x="0" y="0"/>
          <a:ext cx="0" cy="0"/>
          <a:chOff x="0" y="0"/>
          <a:chExt cx="0" cy="0"/>
        </a:xfrm>
      </p:grpSpPr>
      <p:grpSp>
        <p:nvGrpSpPr>
          <p:cNvPr id="465" name="Group 2"/>
          <p:cNvGrpSpPr/>
          <p:nvPr/>
        </p:nvGrpSpPr>
        <p:grpSpPr>
          <a:xfrm>
            <a:off x="-146307" y="-146686"/>
            <a:ext cx="12485628" cy="7152641"/>
            <a:chOff x="0" y="0"/>
            <a:chExt cx="12485627" cy="7152640"/>
          </a:xfrm>
        </p:grpSpPr>
        <p:grpSp>
          <p:nvGrpSpPr>
            <p:cNvPr id="432" name="Group 59"/>
            <p:cNvGrpSpPr/>
            <p:nvPr/>
          </p:nvGrpSpPr>
          <p:grpSpPr>
            <a:xfrm>
              <a:off x="451741" y="0"/>
              <a:ext cx="11582311" cy="121921"/>
              <a:chOff x="0" y="0"/>
              <a:chExt cx="11582309" cy="121920"/>
            </a:xfrm>
          </p:grpSpPr>
          <p:sp>
            <p:nvSpPr>
              <p:cNvPr id="42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44" name="Group 60"/>
            <p:cNvGrpSpPr/>
            <p:nvPr/>
          </p:nvGrpSpPr>
          <p:grpSpPr>
            <a:xfrm>
              <a:off x="451741" y="7030720"/>
              <a:ext cx="11582311" cy="121921"/>
              <a:chOff x="0" y="0"/>
              <a:chExt cx="11582309" cy="121920"/>
            </a:xfrm>
          </p:grpSpPr>
          <p:sp>
            <p:nvSpPr>
              <p:cNvPr id="43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54" name="Group 61"/>
            <p:cNvGrpSpPr/>
            <p:nvPr/>
          </p:nvGrpSpPr>
          <p:grpSpPr>
            <a:xfrm>
              <a:off x="0" y="450977"/>
              <a:ext cx="121921" cy="6248909"/>
              <a:chOff x="0" y="0"/>
              <a:chExt cx="121920" cy="6248908"/>
            </a:xfrm>
          </p:grpSpPr>
          <p:sp>
            <p:nvSpPr>
              <p:cNvPr id="44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64" name="Group 62"/>
            <p:cNvGrpSpPr/>
            <p:nvPr/>
          </p:nvGrpSpPr>
          <p:grpSpPr>
            <a:xfrm>
              <a:off x="12363707" y="450977"/>
              <a:ext cx="121921" cy="6247554"/>
              <a:chOff x="0" y="0"/>
              <a:chExt cx="121920" cy="6247553"/>
            </a:xfrm>
          </p:grpSpPr>
          <p:sp>
            <p:nvSpPr>
              <p:cNvPr id="45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466" name="Picture 4" descr="Picture 4"/>
          <p:cNvPicPr>
            <a:picLocks noChangeAspect="1"/>
          </p:cNvPicPr>
          <p:nvPr/>
        </p:nvPicPr>
        <p:blipFill>
          <a:blip r:embed="rId2"/>
          <a:stretch>
            <a:fillRect/>
          </a:stretch>
        </p:blipFill>
        <p:spPr>
          <a:xfrm>
            <a:off x="14915" y="5081"/>
            <a:ext cx="12171210" cy="6852919"/>
          </a:xfrm>
          <a:prstGeom prst="rect">
            <a:avLst/>
          </a:prstGeom>
          <a:ln w="12700">
            <a:miter lim="400000"/>
          </a:ln>
        </p:spPr>
      </p:pic>
      <p:sp>
        <p:nvSpPr>
          <p:cNvPr id="46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46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46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cover, image 7">
    <p:spTree>
      <p:nvGrpSpPr>
        <p:cNvPr id="1" name=""/>
        <p:cNvGrpSpPr/>
        <p:nvPr/>
      </p:nvGrpSpPr>
      <p:grpSpPr>
        <a:xfrm>
          <a:off x="0" y="0"/>
          <a:ext cx="0" cy="0"/>
          <a:chOff x="0" y="0"/>
          <a:chExt cx="0" cy="0"/>
        </a:xfrm>
      </p:grpSpPr>
      <p:grpSp>
        <p:nvGrpSpPr>
          <p:cNvPr id="520" name="Group 2"/>
          <p:cNvGrpSpPr/>
          <p:nvPr/>
        </p:nvGrpSpPr>
        <p:grpSpPr>
          <a:xfrm>
            <a:off x="-146307" y="-146686"/>
            <a:ext cx="12485628" cy="7152641"/>
            <a:chOff x="0" y="0"/>
            <a:chExt cx="12485627" cy="7152640"/>
          </a:xfrm>
        </p:grpSpPr>
        <p:grpSp>
          <p:nvGrpSpPr>
            <p:cNvPr id="487" name="Group 59"/>
            <p:cNvGrpSpPr/>
            <p:nvPr/>
          </p:nvGrpSpPr>
          <p:grpSpPr>
            <a:xfrm>
              <a:off x="451741" y="0"/>
              <a:ext cx="11582311" cy="121921"/>
              <a:chOff x="0" y="0"/>
              <a:chExt cx="11582309" cy="121920"/>
            </a:xfrm>
          </p:grpSpPr>
          <p:sp>
            <p:nvSpPr>
              <p:cNvPr id="47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99" name="Group 60"/>
            <p:cNvGrpSpPr/>
            <p:nvPr/>
          </p:nvGrpSpPr>
          <p:grpSpPr>
            <a:xfrm>
              <a:off x="451741" y="7030720"/>
              <a:ext cx="11582311" cy="121921"/>
              <a:chOff x="0" y="0"/>
              <a:chExt cx="11582309" cy="121920"/>
            </a:xfrm>
          </p:grpSpPr>
          <p:sp>
            <p:nvSpPr>
              <p:cNvPr id="48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09" name="Group 61"/>
            <p:cNvGrpSpPr/>
            <p:nvPr/>
          </p:nvGrpSpPr>
          <p:grpSpPr>
            <a:xfrm>
              <a:off x="0" y="450977"/>
              <a:ext cx="121921" cy="6248909"/>
              <a:chOff x="0" y="0"/>
              <a:chExt cx="121920" cy="6248908"/>
            </a:xfrm>
          </p:grpSpPr>
          <p:sp>
            <p:nvSpPr>
              <p:cNvPr id="50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19" name="Group 62"/>
            <p:cNvGrpSpPr/>
            <p:nvPr/>
          </p:nvGrpSpPr>
          <p:grpSpPr>
            <a:xfrm>
              <a:off x="12363707" y="450977"/>
              <a:ext cx="121921" cy="6247554"/>
              <a:chOff x="0" y="0"/>
              <a:chExt cx="121920" cy="6247553"/>
            </a:xfrm>
          </p:grpSpPr>
          <p:sp>
            <p:nvSpPr>
              <p:cNvPr id="51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521" name="Picture 7" descr="Picture 7"/>
          <p:cNvPicPr>
            <a:picLocks noChangeAspect="1"/>
          </p:cNvPicPr>
          <p:nvPr/>
        </p:nvPicPr>
        <p:blipFill>
          <a:blip r:embed="rId2"/>
          <a:stretch>
            <a:fillRect/>
          </a:stretch>
        </p:blipFill>
        <p:spPr>
          <a:xfrm>
            <a:off x="6970" y="610"/>
            <a:ext cx="12178061" cy="6856778"/>
          </a:xfrm>
          <a:prstGeom prst="rect">
            <a:avLst/>
          </a:prstGeom>
          <a:ln w="12700">
            <a:miter lim="400000"/>
          </a:ln>
        </p:spPr>
      </p:pic>
      <p:sp>
        <p:nvSpPr>
          <p:cNvPr id="52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52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52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cover, image 8">
    <p:spTree>
      <p:nvGrpSpPr>
        <p:cNvPr id="1" name=""/>
        <p:cNvGrpSpPr/>
        <p:nvPr/>
      </p:nvGrpSpPr>
      <p:grpSpPr>
        <a:xfrm>
          <a:off x="0" y="0"/>
          <a:ext cx="0" cy="0"/>
          <a:chOff x="0" y="0"/>
          <a:chExt cx="0" cy="0"/>
        </a:xfrm>
      </p:grpSpPr>
      <p:grpSp>
        <p:nvGrpSpPr>
          <p:cNvPr id="575" name="Group 2"/>
          <p:cNvGrpSpPr/>
          <p:nvPr/>
        </p:nvGrpSpPr>
        <p:grpSpPr>
          <a:xfrm>
            <a:off x="-146307" y="-146686"/>
            <a:ext cx="12485628" cy="7152641"/>
            <a:chOff x="0" y="0"/>
            <a:chExt cx="12485627" cy="7152640"/>
          </a:xfrm>
        </p:grpSpPr>
        <p:grpSp>
          <p:nvGrpSpPr>
            <p:cNvPr id="542" name="Group 59"/>
            <p:cNvGrpSpPr/>
            <p:nvPr/>
          </p:nvGrpSpPr>
          <p:grpSpPr>
            <a:xfrm>
              <a:off x="451741" y="0"/>
              <a:ext cx="11582311" cy="121921"/>
              <a:chOff x="0" y="0"/>
              <a:chExt cx="11582309" cy="121920"/>
            </a:xfrm>
          </p:grpSpPr>
          <p:sp>
            <p:nvSpPr>
              <p:cNvPr id="53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54" name="Group 60"/>
            <p:cNvGrpSpPr/>
            <p:nvPr/>
          </p:nvGrpSpPr>
          <p:grpSpPr>
            <a:xfrm>
              <a:off x="451741" y="7030720"/>
              <a:ext cx="11582311" cy="121921"/>
              <a:chOff x="0" y="0"/>
              <a:chExt cx="11582309" cy="121920"/>
            </a:xfrm>
          </p:grpSpPr>
          <p:sp>
            <p:nvSpPr>
              <p:cNvPr id="54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64" name="Group 61"/>
            <p:cNvGrpSpPr/>
            <p:nvPr/>
          </p:nvGrpSpPr>
          <p:grpSpPr>
            <a:xfrm>
              <a:off x="0" y="450977"/>
              <a:ext cx="121921" cy="6248909"/>
              <a:chOff x="0" y="0"/>
              <a:chExt cx="121920" cy="6248908"/>
            </a:xfrm>
          </p:grpSpPr>
          <p:sp>
            <p:nvSpPr>
              <p:cNvPr id="55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74" name="Group 62"/>
            <p:cNvGrpSpPr/>
            <p:nvPr/>
          </p:nvGrpSpPr>
          <p:grpSpPr>
            <a:xfrm>
              <a:off x="12363707" y="450977"/>
              <a:ext cx="121921" cy="6247554"/>
              <a:chOff x="0" y="0"/>
              <a:chExt cx="121920" cy="6247553"/>
            </a:xfrm>
          </p:grpSpPr>
          <p:sp>
            <p:nvSpPr>
              <p:cNvPr id="56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576" name="Picture 7" descr="Picture 7"/>
          <p:cNvPicPr>
            <a:picLocks noChangeAspect="1"/>
          </p:cNvPicPr>
          <p:nvPr/>
        </p:nvPicPr>
        <p:blipFill>
          <a:blip r:embed="rId2"/>
          <a:stretch>
            <a:fillRect/>
          </a:stretch>
        </p:blipFill>
        <p:spPr>
          <a:xfrm>
            <a:off x="6970" y="609"/>
            <a:ext cx="12178061" cy="6856777"/>
          </a:xfrm>
          <a:prstGeom prst="rect">
            <a:avLst/>
          </a:prstGeom>
          <a:ln w="12700">
            <a:miter lim="400000"/>
          </a:ln>
        </p:spPr>
      </p:pic>
      <p:sp>
        <p:nvSpPr>
          <p:cNvPr id="57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57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57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divider">
    <p:spTree>
      <p:nvGrpSpPr>
        <p:cNvPr id="1" name=""/>
        <p:cNvGrpSpPr/>
        <p:nvPr/>
      </p:nvGrpSpPr>
      <p:grpSpPr>
        <a:xfrm>
          <a:off x="0" y="0"/>
          <a:ext cx="0" cy="0"/>
          <a:chOff x="0" y="0"/>
          <a:chExt cx="0" cy="0"/>
        </a:xfrm>
      </p:grpSpPr>
      <p:grpSp>
        <p:nvGrpSpPr>
          <p:cNvPr id="630" name="Group 2"/>
          <p:cNvGrpSpPr/>
          <p:nvPr/>
        </p:nvGrpSpPr>
        <p:grpSpPr>
          <a:xfrm>
            <a:off x="-146307" y="-146686"/>
            <a:ext cx="12485628" cy="7152641"/>
            <a:chOff x="0" y="0"/>
            <a:chExt cx="12485627" cy="7152640"/>
          </a:xfrm>
        </p:grpSpPr>
        <p:grpSp>
          <p:nvGrpSpPr>
            <p:cNvPr id="597" name="Group 59"/>
            <p:cNvGrpSpPr/>
            <p:nvPr/>
          </p:nvGrpSpPr>
          <p:grpSpPr>
            <a:xfrm>
              <a:off x="451741" y="0"/>
              <a:ext cx="11582311" cy="121921"/>
              <a:chOff x="0" y="0"/>
              <a:chExt cx="11582309" cy="121920"/>
            </a:xfrm>
          </p:grpSpPr>
          <p:sp>
            <p:nvSpPr>
              <p:cNvPr id="58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09" name="Group 60"/>
            <p:cNvGrpSpPr/>
            <p:nvPr/>
          </p:nvGrpSpPr>
          <p:grpSpPr>
            <a:xfrm>
              <a:off x="451741" y="7030720"/>
              <a:ext cx="11582311" cy="121921"/>
              <a:chOff x="0" y="0"/>
              <a:chExt cx="11582309" cy="121920"/>
            </a:xfrm>
          </p:grpSpPr>
          <p:sp>
            <p:nvSpPr>
              <p:cNvPr id="59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19" name="Group 61"/>
            <p:cNvGrpSpPr/>
            <p:nvPr/>
          </p:nvGrpSpPr>
          <p:grpSpPr>
            <a:xfrm>
              <a:off x="0" y="450977"/>
              <a:ext cx="121921" cy="6248909"/>
              <a:chOff x="0" y="0"/>
              <a:chExt cx="121920" cy="6248908"/>
            </a:xfrm>
          </p:grpSpPr>
          <p:sp>
            <p:nvSpPr>
              <p:cNvPr id="61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29" name="Group 62"/>
            <p:cNvGrpSpPr/>
            <p:nvPr/>
          </p:nvGrpSpPr>
          <p:grpSpPr>
            <a:xfrm>
              <a:off x="12363707" y="450977"/>
              <a:ext cx="121921" cy="6247554"/>
              <a:chOff x="0" y="0"/>
              <a:chExt cx="121920" cy="6247553"/>
            </a:xfrm>
          </p:grpSpPr>
          <p:sp>
            <p:nvSpPr>
              <p:cNvPr id="62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631"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sp>
        <p:nvSpPr>
          <p:cNvPr id="63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fact, number">
    <p:spTree>
      <p:nvGrpSpPr>
        <p:cNvPr id="1" name=""/>
        <p:cNvGrpSpPr/>
        <p:nvPr/>
      </p:nvGrpSpPr>
      <p:grpSpPr>
        <a:xfrm>
          <a:off x="0" y="0"/>
          <a:ext cx="0" cy="0"/>
          <a:chOff x="0" y="0"/>
          <a:chExt cx="0" cy="0"/>
        </a:xfrm>
      </p:grpSpPr>
      <p:grpSp>
        <p:nvGrpSpPr>
          <p:cNvPr id="738" name="Group 2"/>
          <p:cNvGrpSpPr/>
          <p:nvPr/>
        </p:nvGrpSpPr>
        <p:grpSpPr>
          <a:xfrm>
            <a:off x="-146307" y="-146686"/>
            <a:ext cx="12485628" cy="7152641"/>
            <a:chOff x="0" y="0"/>
            <a:chExt cx="12485627" cy="7152640"/>
          </a:xfrm>
        </p:grpSpPr>
        <p:grpSp>
          <p:nvGrpSpPr>
            <p:cNvPr id="705" name="Group 59"/>
            <p:cNvGrpSpPr/>
            <p:nvPr/>
          </p:nvGrpSpPr>
          <p:grpSpPr>
            <a:xfrm>
              <a:off x="451741" y="0"/>
              <a:ext cx="11582311" cy="121921"/>
              <a:chOff x="0" y="0"/>
              <a:chExt cx="11582309" cy="121920"/>
            </a:xfrm>
          </p:grpSpPr>
          <p:sp>
            <p:nvSpPr>
              <p:cNvPr id="694"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5"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6"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7"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8"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9"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0"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1"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2"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3"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4"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17" name="Group 60"/>
            <p:cNvGrpSpPr/>
            <p:nvPr/>
          </p:nvGrpSpPr>
          <p:grpSpPr>
            <a:xfrm>
              <a:off x="451741" y="7030720"/>
              <a:ext cx="11582311" cy="121921"/>
              <a:chOff x="0" y="0"/>
              <a:chExt cx="11582309" cy="121920"/>
            </a:xfrm>
          </p:grpSpPr>
          <p:sp>
            <p:nvSpPr>
              <p:cNvPr id="706"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7"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8"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9"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0"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1"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2"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3"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4"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5"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6"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27" name="Group 61"/>
            <p:cNvGrpSpPr/>
            <p:nvPr/>
          </p:nvGrpSpPr>
          <p:grpSpPr>
            <a:xfrm>
              <a:off x="0" y="450977"/>
              <a:ext cx="121921" cy="6248909"/>
              <a:chOff x="0" y="0"/>
              <a:chExt cx="121920" cy="6248908"/>
            </a:xfrm>
          </p:grpSpPr>
          <p:sp>
            <p:nvSpPr>
              <p:cNvPr id="718"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9"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0"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1"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2"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3"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4"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5"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6"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37" name="Group 62"/>
            <p:cNvGrpSpPr/>
            <p:nvPr/>
          </p:nvGrpSpPr>
          <p:grpSpPr>
            <a:xfrm>
              <a:off x="12363707" y="450977"/>
              <a:ext cx="121921" cy="6247554"/>
              <a:chOff x="0" y="0"/>
              <a:chExt cx="121920" cy="6247553"/>
            </a:xfrm>
          </p:grpSpPr>
          <p:sp>
            <p:nvSpPr>
              <p:cNvPr id="728"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9"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0"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1"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2"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3"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4"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5"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6"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739" name="Title Text"/>
          <p:cNvSpPr txBox="1">
            <a:spLocks noGrp="1"/>
          </p:cNvSpPr>
          <p:nvPr>
            <p:ph type="title"/>
          </p:nvPr>
        </p:nvSpPr>
        <p:spPr>
          <a:xfrm>
            <a:off x="292608" y="292608"/>
            <a:ext cx="5510785" cy="1072897"/>
          </a:xfrm>
          <a:prstGeom prst="rect">
            <a:avLst/>
          </a:prstGeom>
        </p:spPr>
        <p:txBody>
          <a:bodyPr lIns="0" tIns="0" rIns="0" bIns="0" anchor="t"/>
          <a:lstStyle>
            <a:lvl1pPr>
              <a:defRPr sz="2100">
                <a:solidFill>
                  <a:srgbClr val="0F62FE"/>
                </a:solidFill>
                <a:latin typeface="Arial"/>
                <a:ea typeface="Arial"/>
                <a:cs typeface="Arial"/>
                <a:sym typeface="Arial"/>
              </a:defRPr>
            </a:lvl1pPr>
          </a:lstStyle>
          <a:p>
            <a:r>
              <a:t>Title Text</a:t>
            </a:r>
          </a:p>
        </p:txBody>
      </p:sp>
      <p:sp>
        <p:nvSpPr>
          <p:cNvPr id="740" name="Body Level One…"/>
          <p:cNvSpPr txBox="1">
            <a:spLocks noGrp="1"/>
          </p:cNvSpPr>
          <p:nvPr>
            <p:ph type="body" sz="half" idx="1"/>
          </p:nvPr>
        </p:nvSpPr>
        <p:spPr>
          <a:xfrm>
            <a:off x="182879" y="1511808"/>
            <a:ext cx="5608322" cy="4482593"/>
          </a:xfrm>
          <a:prstGeom prst="rect">
            <a:avLst/>
          </a:prstGeom>
        </p:spPr>
        <p:txBody>
          <a:bodyPr lIns="0" tIns="0" rIns="0" bIns="0"/>
          <a:lstStyle>
            <a:lvl1pPr marL="0" indent="0">
              <a:spcBef>
                <a:spcPts val="1400"/>
              </a:spcBef>
              <a:buSzTx/>
              <a:buFontTx/>
              <a:buNone/>
              <a:defRPr sz="12700">
                <a:solidFill>
                  <a:srgbClr val="0F62FE"/>
                </a:solidFill>
                <a:latin typeface="Arial"/>
                <a:ea typeface="Arial"/>
                <a:cs typeface="Arial"/>
                <a:sym typeface="Arial"/>
              </a:defRPr>
            </a:lvl1pPr>
            <a:lvl2pPr marL="1629852" indent="-1632895">
              <a:spcBef>
                <a:spcPts val="1400"/>
              </a:spcBef>
              <a:buFontTx/>
              <a:buChar char="–"/>
              <a:defRPr sz="12700">
                <a:solidFill>
                  <a:srgbClr val="0F62FE"/>
                </a:solidFill>
                <a:latin typeface="Arial"/>
                <a:ea typeface="Arial"/>
                <a:cs typeface="Arial"/>
                <a:sym typeface="Arial"/>
              </a:defRPr>
            </a:lvl2pPr>
            <a:lvl3pPr marL="1858245" indent="-1632895">
              <a:spcBef>
                <a:spcPts val="1400"/>
              </a:spcBef>
              <a:buFontTx/>
              <a:defRPr sz="12700">
                <a:solidFill>
                  <a:srgbClr val="0F62FE"/>
                </a:solidFill>
                <a:latin typeface="Arial"/>
                <a:ea typeface="Arial"/>
                <a:cs typeface="Arial"/>
                <a:sym typeface="Arial"/>
              </a:defRPr>
            </a:lvl3pPr>
            <a:lvl4pPr marL="2238896" indent="-1632895">
              <a:spcBef>
                <a:spcPts val="1400"/>
              </a:spcBef>
              <a:buFontTx/>
              <a:buChar char="–"/>
              <a:defRPr sz="12700">
                <a:solidFill>
                  <a:srgbClr val="0F62FE"/>
                </a:solidFill>
                <a:latin typeface="Arial"/>
                <a:ea typeface="Arial"/>
                <a:cs typeface="Arial"/>
                <a:sym typeface="Arial"/>
              </a:defRPr>
            </a:lvl4pPr>
            <a:lvl5pPr marL="2471517" indent="-1632895">
              <a:spcBef>
                <a:spcPts val="1400"/>
              </a:spcBef>
              <a:buFontTx/>
              <a:buChar char="»"/>
              <a:defRPr sz="12700">
                <a:solidFill>
                  <a:srgbClr val="0F62FE"/>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741"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fact, number, half-image (bleeds)">
    <p:spTree>
      <p:nvGrpSpPr>
        <p:cNvPr id="1" name=""/>
        <p:cNvGrpSpPr/>
        <p:nvPr/>
      </p:nvGrpSpPr>
      <p:grpSpPr>
        <a:xfrm>
          <a:off x="0" y="0"/>
          <a:ext cx="0" cy="0"/>
          <a:chOff x="0" y="0"/>
          <a:chExt cx="0" cy="0"/>
        </a:xfrm>
      </p:grpSpPr>
      <p:grpSp>
        <p:nvGrpSpPr>
          <p:cNvPr id="792" name="Group 2"/>
          <p:cNvGrpSpPr/>
          <p:nvPr/>
        </p:nvGrpSpPr>
        <p:grpSpPr>
          <a:xfrm>
            <a:off x="-146307" y="-146686"/>
            <a:ext cx="12485628" cy="7152641"/>
            <a:chOff x="0" y="0"/>
            <a:chExt cx="12485627" cy="7152640"/>
          </a:xfrm>
        </p:grpSpPr>
        <p:grpSp>
          <p:nvGrpSpPr>
            <p:cNvPr id="759" name="Group 59"/>
            <p:cNvGrpSpPr/>
            <p:nvPr/>
          </p:nvGrpSpPr>
          <p:grpSpPr>
            <a:xfrm>
              <a:off x="451741" y="0"/>
              <a:ext cx="11582311" cy="121921"/>
              <a:chOff x="0" y="0"/>
              <a:chExt cx="11582309" cy="121920"/>
            </a:xfrm>
          </p:grpSpPr>
          <p:sp>
            <p:nvSpPr>
              <p:cNvPr id="74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4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71" name="Group 60"/>
            <p:cNvGrpSpPr/>
            <p:nvPr/>
          </p:nvGrpSpPr>
          <p:grpSpPr>
            <a:xfrm>
              <a:off x="451741" y="7030720"/>
              <a:ext cx="11582311" cy="121921"/>
              <a:chOff x="0" y="0"/>
              <a:chExt cx="11582309" cy="121920"/>
            </a:xfrm>
          </p:grpSpPr>
          <p:sp>
            <p:nvSpPr>
              <p:cNvPr id="76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81" name="Group 61"/>
            <p:cNvGrpSpPr/>
            <p:nvPr/>
          </p:nvGrpSpPr>
          <p:grpSpPr>
            <a:xfrm>
              <a:off x="0" y="450977"/>
              <a:ext cx="121921" cy="6248909"/>
              <a:chOff x="0" y="0"/>
              <a:chExt cx="121920" cy="6248908"/>
            </a:xfrm>
          </p:grpSpPr>
          <p:sp>
            <p:nvSpPr>
              <p:cNvPr id="77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91" name="Group 62"/>
            <p:cNvGrpSpPr/>
            <p:nvPr/>
          </p:nvGrpSpPr>
          <p:grpSpPr>
            <a:xfrm>
              <a:off x="12363707" y="450977"/>
              <a:ext cx="121921" cy="6247554"/>
              <a:chOff x="0" y="0"/>
              <a:chExt cx="121920" cy="6247553"/>
            </a:xfrm>
          </p:grpSpPr>
          <p:sp>
            <p:nvSpPr>
              <p:cNvPr id="78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9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793" name="Title Text"/>
          <p:cNvSpPr txBox="1">
            <a:spLocks noGrp="1"/>
          </p:cNvSpPr>
          <p:nvPr>
            <p:ph type="title"/>
          </p:nvPr>
        </p:nvSpPr>
        <p:spPr>
          <a:xfrm>
            <a:off x="292608" y="292608"/>
            <a:ext cx="5510785" cy="1072897"/>
          </a:xfrm>
          <a:prstGeom prst="rect">
            <a:avLst/>
          </a:prstGeom>
        </p:spPr>
        <p:txBody>
          <a:bodyPr lIns="0" tIns="0" rIns="0" bIns="0" anchor="t"/>
          <a:lstStyle>
            <a:lvl1pPr>
              <a:defRPr sz="2100">
                <a:solidFill>
                  <a:srgbClr val="0F62FE"/>
                </a:solidFill>
                <a:latin typeface="Arial"/>
                <a:ea typeface="Arial"/>
                <a:cs typeface="Arial"/>
                <a:sym typeface="Arial"/>
              </a:defRPr>
            </a:lvl1pPr>
          </a:lstStyle>
          <a:p>
            <a:r>
              <a:t>Title Text</a:t>
            </a:r>
          </a:p>
        </p:txBody>
      </p:sp>
      <p:sp>
        <p:nvSpPr>
          <p:cNvPr id="794" name="Body Level One…"/>
          <p:cNvSpPr txBox="1">
            <a:spLocks noGrp="1"/>
          </p:cNvSpPr>
          <p:nvPr>
            <p:ph type="body" sz="half" idx="1"/>
          </p:nvPr>
        </p:nvSpPr>
        <p:spPr>
          <a:xfrm>
            <a:off x="182879" y="1511808"/>
            <a:ext cx="5608322" cy="4482593"/>
          </a:xfrm>
          <a:prstGeom prst="rect">
            <a:avLst/>
          </a:prstGeom>
        </p:spPr>
        <p:txBody>
          <a:bodyPr lIns="0" tIns="0" rIns="0" bIns="0"/>
          <a:lstStyle>
            <a:lvl1pPr marL="0" indent="0">
              <a:spcBef>
                <a:spcPts val="1400"/>
              </a:spcBef>
              <a:buSzTx/>
              <a:buFontTx/>
              <a:buNone/>
              <a:defRPr sz="12700">
                <a:solidFill>
                  <a:srgbClr val="0F62FE"/>
                </a:solidFill>
                <a:latin typeface="Arial"/>
                <a:ea typeface="Arial"/>
                <a:cs typeface="Arial"/>
                <a:sym typeface="Arial"/>
              </a:defRPr>
            </a:lvl1pPr>
            <a:lvl2pPr marL="1629852" indent="-1632895">
              <a:spcBef>
                <a:spcPts val="1400"/>
              </a:spcBef>
              <a:buFontTx/>
              <a:buChar char="–"/>
              <a:defRPr sz="12700">
                <a:solidFill>
                  <a:srgbClr val="0F62FE"/>
                </a:solidFill>
                <a:latin typeface="Arial"/>
                <a:ea typeface="Arial"/>
                <a:cs typeface="Arial"/>
                <a:sym typeface="Arial"/>
              </a:defRPr>
            </a:lvl2pPr>
            <a:lvl3pPr marL="1858245" indent="-1632895">
              <a:spcBef>
                <a:spcPts val="1400"/>
              </a:spcBef>
              <a:buFontTx/>
              <a:defRPr sz="12700">
                <a:solidFill>
                  <a:srgbClr val="0F62FE"/>
                </a:solidFill>
                <a:latin typeface="Arial"/>
                <a:ea typeface="Arial"/>
                <a:cs typeface="Arial"/>
                <a:sym typeface="Arial"/>
              </a:defRPr>
            </a:lvl3pPr>
            <a:lvl4pPr marL="2238896" indent="-1632895">
              <a:spcBef>
                <a:spcPts val="1400"/>
              </a:spcBef>
              <a:buFontTx/>
              <a:buChar char="–"/>
              <a:defRPr sz="12700">
                <a:solidFill>
                  <a:srgbClr val="0F62FE"/>
                </a:solidFill>
                <a:latin typeface="Arial"/>
                <a:ea typeface="Arial"/>
                <a:cs typeface="Arial"/>
                <a:sym typeface="Arial"/>
              </a:defRPr>
            </a:lvl4pPr>
            <a:lvl5pPr marL="2471517" indent="-1632895">
              <a:spcBef>
                <a:spcPts val="1400"/>
              </a:spcBef>
              <a:buFontTx/>
              <a:buChar char="»"/>
              <a:defRPr sz="12700">
                <a:solidFill>
                  <a:srgbClr val="0F62FE"/>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795"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79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big text">
    <p:spTree>
      <p:nvGrpSpPr>
        <p:cNvPr id="1" name=""/>
        <p:cNvGrpSpPr/>
        <p:nvPr/>
      </p:nvGrpSpPr>
      <p:grpSpPr>
        <a:xfrm>
          <a:off x="0" y="0"/>
          <a:ext cx="0" cy="0"/>
          <a:chOff x="0" y="0"/>
          <a:chExt cx="0" cy="0"/>
        </a:xfrm>
      </p:grpSpPr>
      <p:grpSp>
        <p:nvGrpSpPr>
          <p:cNvPr id="847" name="Group 2"/>
          <p:cNvGrpSpPr/>
          <p:nvPr/>
        </p:nvGrpSpPr>
        <p:grpSpPr>
          <a:xfrm>
            <a:off x="-146307" y="-146686"/>
            <a:ext cx="12485628" cy="7152641"/>
            <a:chOff x="0" y="0"/>
            <a:chExt cx="12485627" cy="7152640"/>
          </a:xfrm>
        </p:grpSpPr>
        <p:grpSp>
          <p:nvGrpSpPr>
            <p:cNvPr id="814" name="Group 59"/>
            <p:cNvGrpSpPr/>
            <p:nvPr/>
          </p:nvGrpSpPr>
          <p:grpSpPr>
            <a:xfrm>
              <a:off x="451741" y="0"/>
              <a:ext cx="11582311" cy="121921"/>
              <a:chOff x="0" y="0"/>
              <a:chExt cx="11582309" cy="121920"/>
            </a:xfrm>
          </p:grpSpPr>
          <p:sp>
            <p:nvSpPr>
              <p:cNvPr id="80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26" name="Group 60"/>
            <p:cNvGrpSpPr/>
            <p:nvPr/>
          </p:nvGrpSpPr>
          <p:grpSpPr>
            <a:xfrm>
              <a:off x="451741" y="7030720"/>
              <a:ext cx="11582311" cy="121921"/>
              <a:chOff x="0" y="0"/>
              <a:chExt cx="11582309" cy="121920"/>
            </a:xfrm>
          </p:grpSpPr>
          <p:sp>
            <p:nvSpPr>
              <p:cNvPr id="81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36" name="Group 61"/>
            <p:cNvGrpSpPr/>
            <p:nvPr/>
          </p:nvGrpSpPr>
          <p:grpSpPr>
            <a:xfrm>
              <a:off x="0" y="450977"/>
              <a:ext cx="121921" cy="6248909"/>
              <a:chOff x="0" y="0"/>
              <a:chExt cx="121920" cy="6248908"/>
            </a:xfrm>
          </p:grpSpPr>
          <p:sp>
            <p:nvSpPr>
              <p:cNvPr id="82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46" name="Group 62"/>
            <p:cNvGrpSpPr/>
            <p:nvPr/>
          </p:nvGrpSpPr>
          <p:grpSpPr>
            <a:xfrm>
              <a:off x="12363707" y="450977"/>
              <a:ext cx="121921" cy="6247554"/>
              <a:chOff x="0" y="0"/>
              <a:chExt cx="121920" cy="6247553"/>
            </a:xfrm>
          </p:grpSpPr>
          <p:sp>
            <p:nvSpPr>
              <p:cNvPr id="83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848" name="Title Text"/>
          <p:cNvSpPr txBox="1">
            <a:spLocks noGrp="1"/>
          </p:cNvSpPr>
          <p:nvPr>
            <p:ph type="title"/>
          </p:nvPr>
        </p:nvSpPr>
        <p:spPr>
          <a:xfrm>
            <a:off x="182882" y="121920"/>
            <a:ext cx="11704230" cy="5872482"/>
          </a:xfrm>
          <a:prstGeom prst="rect">
            <a:avLst/>
          </a:prstGeom>
        </p:spPr>
        <p:txBody>
          <a:bodyPr lIns="0" tIns="0" rIns="0" bIns="0" anchor="t"/>
          <a:lstStyle>
            <a:lvl1pPr>
              <a:defRPr sz="12700">
                <a:solidFill>
                  <a:srgbClr val="0F62FE"/>
                </a:solidFill>
                <a:latin typeface="Arial"/>
                <a:ea typeface="Arial"/>
                <a:cs typeface="Arial"/>
                <a:sym typeface="Arial"/>
              </a:defRPr>
            </a:lvl1pPr>
          </a:lstStyle>
          <a:p>
            <a:r>
              <a:t>Title Text</a:t>
            </a:r>
          </a:p>
        </p:txBody>
      </p:sp>
      <p:sp>
        <p:nvSpPr>
          <p:cNvPr id="84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grpSp>
        <p:nvGrpSpPr>
          <p:cNvPr id="900" name="Group 2"/>
          <p:cNvGrpSpPr/>
          <p:nvPr/>
        </p:nvGrpSpPr>
        <p:grpSpPr>
          <a:xfrm>
            <a:off x="-146307" y="-146686"/>
            <a:ext cx="12485628" cy="7152641"/>
            <a:chOff x="0" y="0"/>
            <a:chExt cx="12485627" cy="7152640"/>
          </a:xfrm>
        </p:grpSpPr>
        <p:grpSp>
          <p:nvGrpSpPr>
            <p:cNvPr id="867" name="Group 59"/>
            <p:cNvGrpSpPr/>
            <p:nvPr/>
          </p:nvGrpSpPr>
          <p:grpSpPr>
            <a:xfrm>
              <a:off x="451741" y="0"/>
              <a:ext cx="11582311" cy="121921"/>
              <a:chOff x="0" y="0"/>
              <a:chExt cx="11582309" cy="121920"/>
            </a:xfrm>
          </p:grpSpPr>
          <p:sp>
            <p:nvSpPr>
              <p:cNvPr id="8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79" name="Group 60"/>
            <p:cNvGrpSpPr/>
            <p:nvPr/>
          </p:nvGrpSpPr>
          <p:grpSpPr>
            <a:xfrm>
              <a:off x="451741" y="7030720"/>
              <a:ext cx="11582311" cy="121921"/>
              <a:chOff x="0" y="0"/>
              <a:chExt cx="11582309" cy="121920"/>
            </a:xfrm>
          </p:grpSpPr>
          <p:sp>
            <p:nvSpPr>
              <p:cNvPr id="8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89" name="Group 61"/>
            <p:cNvGrpSpPr/>
            <p:nvPr/>
          </p:nvGrpSpPr>
          <p:grpSpPr>
            <a:xfrm>
              <a:off x="0" y="450977"/>
              <a:ext cx="121921" cy="6248909"/>
              <a:chOff x="0" y="0"/>
              <a:chExt cx="121920" cy="6248908"/>
            </a:xfrm>
          </p:grpSpPr>
          <p:sp>
            <p:nvSpPr>
              <p:cNvPr id="8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99" name="Group 62"/>
            <p:cNvGrpSpPr/>
            <p:nvPr/>
          </p:nvGrpSpPr>
          <p:grpSpPr>
            <a:xfrm>
              <a:off x="12363707" y="450977"/>
              <a:ext cx="121921" cy="6247554"/>
              <a:chOff x="0" y="0"/>
              <a:chExt cx="121920" cy="6247553"/>
            </a:xfrm>
          </p:grpSpPr>
          <p:sp>
            <p:nvSpPr>
              <p:cNvPr id="8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901" name="Title Text"/>
          <p:cNvSpPr txBox="1">
            <a:spLocks noGrp="1"/>
          </p:cNvSpPr>
          <p:nvPr>
            <p:ph type="title"/>
          </p:nvPr>
        </p:nvSpPr>
        <p:spPr>
          <a:xfrm>
            <a:off x="280419" y="268224"/>
            <a:ext cx="7416715"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sp>
        <p:nvSpPr>
          <p:cNvPr id="90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title, text">
    <p:spTree>
      <p:nvGrpSpPr>
        <p:cNvPr id="1" name=""/>
        <p:cNvGrpSpPr/>
        <p:nvPr/>
      </p:nvGrpSpPr>
      <p:grpSpPr>
        <a:xfrm>
          <a:off x="0" y="0"/>
          <a:ext cx="0" cy="0"/>
          <a:chOff x="0" y="0"/>
          <a:chExt cx="0" cy="0"/>
        </a:xfrm>
      </p:grpSpPr>
      <p:grpSp>
        <p:nvGrpSpPr>
          <p:cNvPr id="953" name="Group 2"/>
          <p:cNvGrpSpPr/>
          <p:nvPr/>
        </p:nvGrpSpPr>
        <p:grpSpPr>
          <a:xfrm>
            <a:off x="-146307" y="-146686"/>
            <a:ext cx="12485628" cy="7152641"/>
            <a:chOff x="0" y="0"/>
            <a:chExt cx="12485627" cy="7152640"/>
          </a:xfrm>
        </p:grpSpPr>
        <p:grpSp>
          <p:nvGrpSpPr>
            <p:cNvPr id="920" name="Group 59"/>
            <p:cNvGrpSpPr/>
            <p:nvPr/>
          </p:nvGrpSpPr>
          <p:grpSpPr>
            <a:xfrm>
              <a:off x="451741" y="0"/>
              <a:ext cx="11582311" cy="121921"/>
              <a:chOff x="0" y="0"/>
              <a:chExt cx="11582309" cy="121920"/>
            </a:xfrm>
          </p:grpSpPr>
          <p:sp>
            <p:nvSpPr>
              <p:cNvPr id="90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32" name="Group 60"/>
            <p:cNvGrpSpPr/>
            <p:nvPr/>
          </p:nvGrpSpPr>
          <p:grpSpPr>
            <a:xfrm>
              <a:off x="451741" y="7030720"/>
              <a:ext cx="11582311" cy="121921"/>
              <a:chOff x="0" y="0"/>
              <a:chExt cx="11582309" cy="121920"/>
            </a:xfrm>
          </p:grpSpPr>
          <p:sp>
            <p:nvSpPr>
              <p:cNvPr id="92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42" name="Group 61"/>
            <p:cNvGrpSpPr/>
            <p:nvPr/>
          </p:nvGrpSpPr>
          <p:grpSpPr>
            <a:xfrm>
              <a:off x="0" y="450977"/>
              <a:ext cx="121921" cy="6248909"/>
              <a:chOff x="0" y="0"/>
              <a:chExt cx="121920" cy="6248908"/>
            </a:xfrm>
          </p:grpSpPr>
          <p:sp>
            <p:nvSpPr>
              <p:cNvPr id="93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52" name="Group 62"/>
            <p:cNvGrpSpPr/>
            <p:nvPr/>
          </p:nvGrpSpPr>
          <p:grpSpPr>
            <a:xfrm>
              <a:off x="12363707" y="450977"/>
              <a:ext cx="121921" cy="6247554"/>
              <a:chOff x="0" y="0"/>
              <a:chExt cx="121920" cy="6247553"/>
            </a:xfrm>
          </p:grpSpPr>
          <p:sp>
            <p:nvSpPr>
              <p:cNvPr id="94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954"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955"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95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text (two columns)">
    <p:spTree>
      <p:nvGrpSpPr>
        <p:cNvPr id="1" name=""/>
        <p:cNvGrpSpPr/>
        <p:nvPr/>
      </p:nvGrpSpPr>
      <p:grpSpPr>
        <a:xfrm>
          <a:off x="0" y="0"/>
          <a:ext cx="0" cy="0"/>
          <a:chOff x="0" y="0"/>
          <a:chExt cx="0" cy="0"/>
        </a:xfrm>
      </p:grpSpPr>
      <p:grpSp>
        <p:nvGrpSpPr>
          <p:cNvPr id="1007" name="Group 2"/>
          <p:cNvGrpSpPr/>
          <p:nvPr/>
        </p:nvGrpSpPr>
        <p:grpSpPr>
          <a:xfrm>
            <a:off x="-146307" y="-146686"/>
            <a:ext cx="12485628" cy="7152641"/>
            <a:chOff x="0" y="0"/>
            <a:chExt cx="12485627" cy="7152640"/>
          </a:xfrm>
        </p:grpSpPr>
        <p:grpSp>
          <p:nvGrpSpPr>
            <p:cNvPr id="974" name="Group 59"/>
            <p:cNvGrpSpPr/>
            <p:nvPr/>
          </p:nvGrpSpPr>
          <p:grpSpPr>
            <a:xfrm>
              <a:off x="451741" y="0"/>
              <a:ext cx="11582311" cy="121921"/>
              <a:chOff x="0" y="0"/>
              <a:chExt cx="11582309" cy="121920"/>
            </a:xfrm>
          </p:grpSpPr>
          <p:sp>
            <p:nvSpPr>
              <p:cNvPr id="96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86" name="Group 60"/>
            <p:cNvGrpSpPr/>
            <p:nvPr/>
          </p:nvGrpSpPr>
          <p:grpSpPr>
            <a:xfrm>
              <a:off x="451741" y="7030720"/>
              <a:ext cx="11582311" cy="121921"/>
              <a:chOff x="0" y="0"/>
              <a:chExt cx="11582309" cy="121920"/>
            </a:xfrm>
          </p:grpSpPr>
          <p:sp>
            <p:nvSpPr>
              <p:cNvPr id="97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96" name="Group 61"/>
            <p:cNvGrpSpPr/>
            <p:nvPr/>
          </p:nvGrpSpPr>
          <p:grpSpPr>
            <a:xfrm>
              <a:off x="0" y="450977"/>
              <a:ext cx="121921" cy="6248909"/>
              <a:chOff x="0" y="0"/>
              <a:chExt cx="121920" cy="6248908"/>
            </a:xfrm>
          </p:grpSpPr>
          <p:sp>
            <p:nvSpPr>
              <p:cNvPr id="98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06" name="Group 62"/>
            <p:cNvGrpSpPr/>
            <p:nvPr/>
          </p:nvGrpSpPr>
          <p:grpSpPr>
            <a:xfrm>
              <a:off x="12363707" y="450977"/>
              <a:ext cx="121921" cy="6247554"/>
              <a:chOff x="0" y="0"/>
              <a:chExt cx="121920" cy="6247553"/>
            </a:xfrm>
          </p:grpSpPr>
          <p:sp>
            <p:nvSpPr>
              <p:cNvPr id="99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008"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009"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010" name="Text Placeholder 2"/>
          <p:cNvSpPr>
            <a:spLocks noGrp="1"/>
          </p:cNvSpPr>
          <p:nvPr>
            <p:ph type="body" sz="half" idx="21"/>
          </p:nvPr>
        </p:nvSpPr>
        <p:spPr>
          <a:xfrm>
            <a:off x="6388610" y="1658111"/>
            <a:ext cx="5498501"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011"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text (two columns, different text sizes)">
    <p:spTree>
      <p:nvGrpSpPr>
        <p:cNvPr id="1" name=""/>
        <p:cNvGrpSpPr/>
        <p:nvPr/>
      </p:nvGrpSpPr>
      <p:grpSpPr>
        <a:xfrm>
          <a:off x="0" y="0"/>
          <a:ext cx="0" cy="0"/>
          <a:chOff x="0" y="0"/>
          <a:chExt cx="0" cy="0"/>
        </a:xfrm>
      </p:grpSpPr>
      <p:grpSp>
        <p:nvGrpSpPr>
          <p:cNvPr id="1062" name="Group 2"/>
          <p:cNvGrpSpPr/>
          <p:nvPr/>
        </p:nvGrpSpPr>
        <p:grpSpPr>
          <a:xfrm>
            <a:off x="-146307" y="-146686"/>
            <a:ext cx="12485628" cy="7152641"/>
            <a:chOff x="0" y="0"/>
            <a:chExt cx="12485627" cy="7152640"/>
          </a:xfrm>
        </p:grpSpPr>
        <p:grpSp>
          <p:nvGrpSpPr>
            <p:cNvPr id="1029" name="Group 59"/>
            <p:cNvGrpSpPr/>
            <p:nvPr/>
          </p:nvGrpSpPr>
          <p:grpSpPr>
            <a:xfrm>
              <a:off x="451741" y="0"/>
              <a:ext cx="11582311" cy="121921"/>
              <a:chOff x="0" y="0"/>
              <a:chExt cx="11582309" cy="121920"/>
            </a:xfrm>
          </p:grpSpPr>
          <p:sp>
            <p:nvSpPr>
              <p:cNvPr id="101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1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41" name="Group 60"/>
            <p:cNvGrpSpPr/>
            <p:nvPr/>
          </p:nvGrpSpPr>
          <p:grpSpPr>
            <a:xfrm>
              <a:off x="451741" y="7030720"/>
              <a:ext cx="11582311" cy="121921"/>
              <a:chOff x="0" y="0"/>
              <a:chExt cx="11582309" cy="121920"/>
            </a:xfrm>
          </p:grpSpPr>
          <p:sp>
            <p:nvSpPr>
              <p:cNvPr id="103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51" name="Group 61"/>
            <p:cNvGrpSpPr/>
            <p:nvPr/>
          </p:nvGrpSpPr>
          <p:grpSpPr>
            <a:xfrm>
              <a:off x="0" y="450977"/>
              <a:ext cx="121921" cy="6248909"/>
              <a:chOff x="0" y="0"/>
              <a:chExt cx="121920" cy="6248908"/>
            </a:xfrm>
          </p:grpSpPr>
          <p:sp>
            <p:nvSpPr>
              <p:cNvPr id="104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61" name="Group 62"/>
            <p:cNvGrpSpPr/>
            <p:nvPr/>
          </p:nvGrpSpPr>
          <p:grpSpPr>
            <a:xfrm>
              <a:off x="12363707" y="450977"/>
              <a:ext cx="121921" cy="6247554"/>
              <a:chOff x="0" y="0"/>
              <a:chExt cx="121920" cy="6247553"/>
            </a:xfrm>
          </p:grpSpPr>
          <p:sp>
            <p:nvSpPr>
              <p:cNvPr id="105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6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063"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064" name="Body Level One…"/>
          <p:cNvSpPr txBox="1">
            <a:spLocks noGrp="1"/>
          </p:cNvSpPr>
          <p:nvPr>
            <p:ph type="body" sz="half" idx="1"/>
          </p:nvPr>
        </p:nvSpPr>
        <p:spPr>
          <a:xfrm>
            <a:off x="280415" y="1621536"/>
            <a:ext cx="5522978" cy="4372865"/>
          </a:xfrm>
          <a:prstGeom prst="rect">
            <a:avLst/>
          </a:prstGeom>
        </p:spPr>
        <p:txBody>
          <a:bodyPr lIns="0" tIns="0" rIns="0" bIns="0"/>
          <a:lstStyle>
            <a:lvl1pPr marL="0" indent="0">
              <a:lnSpc>
                <a:spcPct val="100000"/>
              </a:lnSpc>
              <a:spcBef>
                <a:spcPts val="1400"/>
              </a:spcBef>
              <a:buSzTx/>
              <a:buFontTx/>
              <a:buNone/>
              <a:defRPr sz="3100">
                <a:latin typeface="Arial"/>
                <a:ea typeface="Arial"/>
                <a:cs typeface="Arial"/>
                <a:sym typeface="Arial"/>
              </a:defRPr>
            </a:lvl1pPr>
            <a:lvl2pPr marL="395537" indent="-398580">
              <a:lnSpc>
                <a:spcPct val="100000"/>
              </a:lnSpc>
              <a:spcBef>
                <a:spcPts val="1400"/>
              </a:spcBef>
              <a:buFontTx/>
              <a:buChar char="–"/>
              <a:defRPr sz="3100">
                <a:latin typeface="Arial"/>
                <a:ea typeface="Arial"/>
                <a:cs typeface="Arial"/>
                <a:sym typeface="Arial"/>
              </a:defRPr>
            </a:lvl2pPr>
            <a:lvl3pPr marL="623930" indent="-398580">
              <a:lnSpc>
                <a:spcPct val="100000"/>
              </a:lnSpc>
              <a:spcBef>
                <a:spcPts val="1400"/>
              </a:spcBef>
              <a:buFontTx/>
              <a:defRPr sz="3100">
                <a:latin typeface="Arial"/>
                <a:ea typeface="Arial"/>
                <a:cs typeface="Arial"/>
                <a:sym typeface="Arial"/>
              </a:defRPr>
            </a:lvl3pPr>
            <a:lvl4pPr marL="1004581" indent="-398580">
              <a:lnSpc>
                <a:spcPct val="100000"/>
              </a:lnSpc>
              <a:spcBef>
                <a:spcPts val="1400"/>
              </a:spcBef>
              <a:buFontTx/>
              <a:buChar char="–"/>
              <a:defRPr sz="3100">
                <a:latin typeface="Arial"/>
                <a:ea typeface="Arial"/>
                <a:cs typeface="Arial"/>
                <a:sym typeface="Arial"/>
              </a:defRPr>
            </a:lvl4pPr>
            <a:lvl5pPr marL="1237202" indent="-398580">
              <a:lnSpc>
                <a:spcPct val="100000"/>
              </a:lnSpc>
              <a:spcBef>
                <a:spcPts val="1400"/>
              </a:spcBef>
              <a:buFontTx/>
              <a:buChar char="»"/>
              <a:defRPr sz="31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065" name="Text Placeholder"/>
          <p:cNvSpPr>
            <a:spLocks noGrp="1"/>
          </p:cNvSpPr>
          <p:nvPr>
            <p:ph type="body" sz="half" idx="21"/>
          </p:nvPr>
        </p:nvSpPr>
        <p:spPr>
          <a:xfrm>
            <a:off x="6388608" y="1658111"/>
            <a:ext cx="5498592"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06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title, text (four columns)">
    <p:spTree>
      <p:nvGrpSpPr>
        <p:cNvPr id="1" name=""/>
        <p:cNvGrpSpPr/>
        <p:nvPr/>
      </p:nvGrpSpPr>
      <p:grpSpPr>
        <a:xfrm>
          <a:off x="0" y="0"/>
          <a:ext cx="0" cy="0"/>
          <a:chOff x="0" y="0"/>
          <a:chExt cx="0" cy="0"/>
        </a:xfrm>
      </p:grpSpPr>
      <p:grpSp>
        <p:nvGrpSpPr>
          <p:cNvPr id="1117" name="Group 2"/>
          <p:cNvGrpSpPr/>
          <p:nvPr/>
        </p:nvGrpSpPr>
        <p:grpSpPr>
          <a:xfrm>
            <a:off x="-146307" y="-146686"/>
            <a:ext cx="12485628" cy="7152641"/>
            <a:chOff x="0" y="0"/>
            <a:chExt cx="12485627" cy="7152640"/>
          </a:xfrm>
        </p:grpSpPr>
        <p:grpSp>
          <p:nvGrpSpPr>
            <p:cNvPr id="1084" name="Group 59"/>
            <p:cNvGrpSpPr/>
            <p:nvPr/>
          </p:nvGrpSpPr>
          <p:grpSpPr>
            <a:xfrm>
              <a:off x="451741" y="0"/>
              <a:ext cx="11582311" cy="121921"/>
              <a:chOff x="0" y="0"/>
              <a:chExt cx="11582309" cy="121920"/>
            </a:xfrm>
          </p:grpSpPr>
          <p:sp>
            <p:nvSpPr>
              <p:cNvPr id="107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96" name="Group 60"/>
            <p:cNvGrpSpPr/>
            <p:nvPr/>
          </p:nvGrpSpPr>
          <p:grpSpPr>
            <a:xfrm>
              <a:off x="451741" y="7030720"/>
              <a:ext cx="11582311" cy="121921"/>
              <a:chOff x="0" y="0"/>
              <a:chExt cx="11582309" cy="121920"/>
            </a:xfrm>
          </p:grpSpPr>
          <p:sp>
            <p:nvSpPr>
              <p:cNvPr id="108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06" name="Group 61"/>
            <p:cNvGrpSpPr/>
            <p:nvPr/>
          </p:nvGrpSpPr>
          <p:grpSpPr>
            <a:xfrm>
              <a:off x="0" y="450977"/>
              <a:ext cx="121921" cy="6248909"/>
              <a:chOff x="0" y="0"/>
              <a:chExt cx="121920" cy="6248908"/>
            </a:xfrm>
          </p:grpSpPr>
          <p:sp>
            <p:nvSpPr>
              <p:cNvPr id="109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16" name="Group 62"/>
            <p:cNvGrpSpPr/>
            <p:nvPr/>
          </p:nvGrpSpPr>
          <p:grpSpPr>
            <a:xfrm>
              <a:off x="12363707" y="450977"/>
              <a:ext cx="121921" cy="6247554"/>
              <a:chOff x="0" y="0"/>
              <a:chExt cx="121920" cy="6247553"/>
            </a:xfrm>
          </p:grpSpPr>
          <p:sp>
            <p:nvSpPr>
              <p:cNvPr id="110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118"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119"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120" name="Text Placeholder 2"/>
          <p:cNvSpPr>
            <a:spLocks noGrp="1"/>
          </p:cNvSpPr>
          <p:nvPr>
            <p:ph type="body" sz="quarter" idx="21"/>
          </p:nvPr>
        </p:nvSpPr>
        <p:spPr>
          <a:xfrm>
            <a:off x="3340608"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1" name="Text Placeholder 3"/>
          <p:cNvSpPr>
            <a:spLocks noGrp="1"/>
          </p:cNvSpPr>
          <p:nvPr>
            <p:ph type="body" sz="quarter" idx="22"/>
          </p:nvPr>
        </p:nvSpPr>
        <p:spPr>
          <a:xfrm>
            <a:off x="6388608"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2" name="Text Placeholder 4"/>
          <p:cNvSpPr>
            <a:spLocks noGrp="1"/>
          </p:cNvSpPr>
          <p:nvPr>
            <p:ph type="body" sz="quarter" idx="23"/>
          </p:nvPr>
        </p:nvSpPr>
        <p:spPr>
          <a:xfrm>
            <a:off x="9436607"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title, text, half-image">
    <p:spTree>
      <p:nvGrpSpPr>
        <p:cNvPr id="1" name=""/>
        <p:cNvGrpSpPr/>
        <p:nvPr/>
      </p:nvGrpSpPr>
      <p:grpSpPr>
        <a:xfrm>
          <a:off x="0" y="0"/>
          <a:ext cx="0" cy="0"/>
          <a:chOff x="0" y="0"/>
          <a:chExt cx="0" cy="0"/>
        </a:xfrm>
      </p:grpSpPr>
      <p:grpSp>
        <p:nvGrpSpPr>
          <p:cNvPr id="1174" name="Group 2"/>
          <p:cNvGrpSpPr/>
          <p:nvPr/>
        </p:nvGrpSpPr>
        <p:grpSpPr>
          <a:xfrm>
            <a:off x="-146307" y="-146686"/>
            <a:ext cx="12485628" cy="7152641"/>
            <a:chOff x="0" y="0"/>
            <a:chExt cx="12485627" cy="7152640"/>
          </a:xfrm>
        </p:grpSpPr>
        <p:grpSp>
          <p:nvGrpSpPr>
            <p:cNvPr id="1141" name="Group 59"/>
            <p:cNvGrpSpPr/>
            <p:nvPr/>
          </p:nvGrpSpPr>
          <p:grpSpPr>
            <a:xfrm>
              <a:off x="451741" y="0"/>
              <a:ext cx="11582311" cy="121921"/>
              <a:chOff x="0" y="0"/>
              <a:chExt cx="11582309" cy="121920"/>
            </a:xfrm>
          </p:grpSpPr>
          <p:sp>
            <p:nvSpPr>
              <p:cNvPr id="113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53" name="Group 60"/>
            <p:cNvGrpSpPr/>
            <p:nvPr/>
          </p:nvGrpSpPr>
          <p:grpSpPr>
            <a:xfrm>
              <a:off x="451741" y="7030720"/>
              <a:ext cx="11582311" cy="121921"/>
              <a:chOff x="0" y="0"/>
              <a:chExt cx="11582309" cy="121920"/>
            </a:xfrm>
          </p:grpSpPr>
          <p:sp>
            <p:nvSpPr>
              <p:cNvPr id="114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63" name="Group 61"/>
            <p:cNvGrpSpPr/>
            <p:nvPr/>
          </p:nvGrpSpPr>
          <p:grpSpPr>
            <a:xfrm>
              <a:off x="0" y="450977"/>
              <a:ext cx="121921" cy="6248909"/>
              <a:chOff x="0" y="0"/>
              <a:chExt cx="121920" cy="6248908"/>
            </a:xfrm>
          </p:grpSpPr>
          <p:sp>
            <p:nvSpPr>
              <p:cNvPr id="115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73" name="Group 62"/>
            <p:cNvGrpSpPr/>
            <p:nvPr/>
          </p:nvGrpSpPr>
          <p:grpSpPr>
            <a:xfrm>
              <a:off x="12363707" y="450977"/>
              <a:ext cx="121921" cy="6247554"/>
              <a:chOff x="0" y="0"/>
              <a:chExt cx="121920" cy="6247553"/>
            </a:xfrm>
          </p:grpSpPr>
          <p:sp>
            <p:nvSpPr>
              <p:cNvPr id="116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175"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176"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177"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117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title, text (two narrow columns)">
    <p:spTree>
      <p:nvGrpSpPr>
        <p:cNvPr id="1" name=""/>
        <p:cNvGrpSpPr/>
        <p:nvPr/>
      </p:nvGrpSpPr>
      <p:grpSpPr>
        <a:xfrm>
          <a:off x="0" y="0"/>
          <a:ext cx="0" cy="0"/>
          <a:chOff x="0" y="0"/>
          <a:chExt cx="0" cy="0"/>
        </a:xfrm>
      </p:grpSpPr>
      <p:grpSp>
        <p:nvGrpSpPr>
          <p:cNvPr id="1229" name="Group 2"/>
          <p:cNvGrpSpPr/>
          <p:nvPr/>
        </p:nvGrpSpPr>
        <p:grpSpPr>
          <a:xfrm>
            <a:off x="-146307" y="-146686"/>
            <a:ext cx="12485628" cy="7152641"/>
            <a:chOff x="0" y="0"/>
            <a:chExt cx="12485627" cy="7152640"/>
          </a:xfrm>
        </p:grpSpPr>
        <p:grpSp>
          <p:nvGrpSpPr>
            <p:cNvPr id="1196" name="Group 59"/>
            <p:cNvGrpSpPr/>
            <p:nvPr/>
          </p:nvGrpSpPr>
          <p:grpSpPr>
            <a:xfrm>
              <a:off x="451741" y="0"/>
              <a:ext cx="11582311" cy="121921"/>
              <a:chOff x="0" y="0"/>
              <a:chExt cx="11582309" cy="121920"/>
            </a:xfrm>
          </p:grpSpPr>
          <p:sp>
            <p:nvSpPr>
              <p:cNvPr id="118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08" name="Group 60"/>
            <p:cNvGrpSpPr/>
            <p:nvPr/>
          </p:nvGrpSpPr>
          <p:grpSpPr>
            <a:xfrm>
              <a:off x="451741" y="7030720"/>
              <a:ext cx="11582311" cy="121921"/>
              <a:chOff x="0" y="0"/>
              <a:chExt cx="11582309" cy="121920"/>
            </a:xfrm>
          </p:grpSpPr>
          <p:sp>
            <p:nvSpPr>
              <p:cNvPr id="119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18" name="Group 61"/>
            <p:cNvGrpSpPr/>
            <p:nvPr/>
          </p:nvGrpSpPr>
          <p:grpSpPr>
            <a:xfrm>
              <a:off x="0" y="450977"/>
              <a:ext cx="121921" cy="6248909"/>
              <a:chOff x="0" y="0"/>
              <a:chExt cx="121920" cy="6248908"/>
            </a:xfrm>
          </p:grpSpPr>
          <p:sp>
            <p:nvSpPr>
              <p:cNvPr id="120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28" name="Group 62"/>
            <p:cNvGrpSpPr/>
            <p:nvPr/>
          </p:nvGrpSpPr>
          <p:grpSpPr>
            <a:xfrm>
              <a:off x="12363707" y="450977"/>
              <a:ext cx="121921" cy="6247554"/>
              <a:chOff x="0" y="0"/>
              <a:chExt cx="121920" cy="6247553"/>
            </a:xfrm>
          </p:grpSpPr>
          <p:sp>
            <p:nvSpPr>
              <p:cNvPr id="121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230"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231" name="Body Level One…"/>
          <p:cNvSpPr txBox="1">
            <a:spLocks noGrp="1"/>
          </p:cNvSpPr>
          <p:nvPr>
            <p:ph type="body" sz="quarter" idx="1"/>
          </p:nvPr>
        </p:nvSpPr>
        <p:spPr>
          <a:xfrm>
            <a:off x="6388608" y="268224"/>
            <a:ext cx="2450593"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232" name="Text Placeholder 2"/>
          <p:cNvSpPr>
            <a:spLocks noGrp="1"/>
          </p:cNvSpPr>
          <p:nvPr>
            <p:ph type="body" sz="quarter" idx="21"/>
          </p:nvPr>
        </p:nvSpPr>
        <p:spPr>
          <a:xfrm>
            <a:off x="9436607" y="268223"/>
            <a:ext cx="2450593" cy="5726178"/>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23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title, text (split background)">
    <p:spTree>
      <p:nvGrpSpPr>
        <p:cNvPr id="1" name=""/>
        <p:cNvGrpSpPr/>
        <p:nvPr/>
      </p:nvGrpSpPr>
      <p:grpSpPr>
        <a:xfrm>
          <a:off x="0" y="0"/>
          <a:ext cx="0" cy="0"/>
          <a:chOff x="0" y="0"/>
          <a:chExt cx="0" cy="0"/>
        </a:xfrm>
      </p:grpSpPr>
      <p:grpSp>
        <p:nvGrpSpPr>
          <p:cNvPr id="1284" name="Group 2"/>
          <p:cNvGrpSpPr/>
          <p:nvPr/>
        </p:nvGrpSpPr>
        <p:grpSpPr>
          <a:xfrm>
            <a:off x="-146307" y="-146686"/>
            <a:ext cx="12485628" cy="7152641"/>
            <a:chOff x="0" y="0"/>
            <a:chExt cx="12485627" cy="7152640"/>
          </a:xfrm>
        </p:grpSpPr>
        <p:grpSp>
          <p:nvGrpSpPr>
            <p:cNvPr id="1251" name="Group 59"/>
            <p:cNvGrpSpPr/>
            <p:nvPr/>
          </p:nvGrpSpPr>
          <p:grpSpPr>
            <a:xfrm>
              <a:off x="451741" y="0"/>
              <a:ext cx="11582311" cy="121921"/>
              <a:chOff x="0" y="0"/>
              <a:chExt cx="11582309" cy="121920"/>
            </a:xfrm>
          </p:grpSpPr>
          <p:sp>
            <p:nvSpPr>
              <p:cNvPr id="124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63" name="Group 60"/>
            <p:cNvGrpSpPr/>
            <p:nvPr/>
          </p:nvGrpSpPr>
          <p:grpSpPr>
            <a:xfrm>
              <a:off x="451741" y="7030720"/>
              <a:ext cx="11582311" cy="121921"/>
              <a:chOff x="0" y="0"/>
              <a:chExt cx="11582309" cy="121920"/>
            </a:xfrm>
          </p:grpSpPr>
          <p:sp>
            <p:nvSpPr>
              <p:cNvPr id="125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73" name="Group 61"/>
            <p:cNvGrpSpPr/>
            <p:nvPr/>
          </p:nvGrpSpPr>
          <p:grpSpPr>
            <a:xfrm>
              <a:off x="0" y="450977"/>
              <a:ext cx="121921" cy="6248909"/>
              <a:chOff x="0" y="0"/>
              <a:chExt cx="121920" cy="6248908"/>
            </a:xfrm>
          </p:grpSpPr>
          <p:sp>
            <p:nvSpPr>
              <p:cNvPr id="126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83" name="Group 62"/>
            <p:cNvGrpSpPr/>
            <p:nvPr/>
          </p:nvGrpSpPr>
          <p:grpSpPr>
            <a:xfrm>
              <a:off x="12363707" y="450977"/>
              <a:ext cx="121921" cy="6247554"/>
              <a:chOff x="0" y="0"/>
              <a:chExt cx="121920" cy="6247553"/>
            </a:xfrm>
          </p:grpSpPr>
          <p:sp>
            <p:nvSpPr>
              <p:cNvPr id="127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285" name="Title Text"/>
          <p:cNvSpPr txBox="1">
            <a:spLocks noGrp="1"/>
          </p:cNvSpPr>
          <p:nvPr>
            <p:ph type="title"/>
          </p:nvPr>
        </p:nvSpPr>
        <p:spPr>
          <a:xfrm>
            <a:off x="280418" y="268224"/>
            <a:ext cx="5522885"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286" name="Black rectangle"/>
          <p:cNvSpPr/>
          <p:nvPr/>
        </p:nvSpPr>
        <p:spPr>
          <a:xfrm>
            <a:off x="6096000" y="1"/>
            <a:ext cx="6096000" cy="6858001"/>
          </a:xfrm>
          <a:prstGeom prst="rect">
            <a:avLst/>
          </a:prstGeom>
          <a:solidFill>
            <a:srgbClr val="F4F4F4"/>
          </a:solidFill>
          <a:ln w="12700">
            <a:miter lim="400000"/>
          </a:ln>
        </p:spPr>
        <p:txBody>
          <a:bodyPr lIns="45719" rIns="45719" anchor="ctr"/>
          <a:lstStyle/>
          <a:p>
            <a:pPr algn="ctr">
              <a:defRPr sz="1500">
                <a:latin typeface="Arial"/>
                <a:ea typeface="Arial"/>
                <a:cs typeface="Arial"/>
                <a:sym typeface="Arial"/>
              </a:defRPr>
            </a:pPr>
            <a:endParaRPr/>
          </a:p>
        </p:txBody>
      </p:sp>
      <p:sp>
        <p:nvSpPr>
          <p:cNvPr id="1287"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28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title, image">
    <p:spTree>
      <p:nvGrpSpPr>
        <p:cNvPr id="1" name=""/>
        <p:cNvGrpSpPr/>
        <p:nvPr/>
      </p:nvGrpSpPr>
      <p:grpSpPr>
        <a:xfrm>
          <a:off x="0" y="0"/>
          <a:ext cx="0" cy="0"/>
          <a:chOff x="0" y="0"/>
          <a:chExt cx="0" cy="0"/>
        </a:xfrm>
      </p:grpSpPr>
      <p:grpSp>
        <p:nvGrpSpPr>
          <p:cNvPr id="1339" name="Group 2"/>
          <p:cNvGrpSpPr/>
          <p:nvPr/>
        </p:nvGrpSpPr>
        <p:grpSpPr>
          <a:xfrm>
            <a:off x="-146307" y="-146686"/>
            <a:ext cx="12485628" cy="7152641"/>
            <a:chOff x="0" y="0"/>
            <a:chExt cx="12485627" cy="7152640"/>
          </a:xfrm>
        </p:grpSpPr>
        <p:grpSp>
          <p:nvGrpSpPr>
            <p:cNvPr id="1306" name="Group 59"/>
            <p:cNvGrpSpPr/>
            <p:nvPr/>
          </p:nvGrpSpPr>
          <p:grpSpPr>
            <a:xfrm>
              <a:off x="451741" y="0"/>
              <a:ext cx="11582311" cy="121921"/>
              <a:chOff x="0" y="0"/>
              <a:chExt cx="11582309" cy="121920"/>
            </a:xfrm>
          </p:grpSpPr>
          <p:sp>
            <p:nvSpPr>
              <p:cNvPr id="129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18" name="Group 60"/>
            <p:cNvGrpSpPr/>
            <p:nvPr/>
          </p:nvGrpSpPr>
          <p:grpSpPr>
            <a:xfrm>
              <a:off x="451741" y="7030720"/>
              <a:ext cx="11582311" cy="121921"/>
              <a:chOff x="0" y="0"/>
              <a:chExt cx="11582309" cy="121920"/>
            </a:xfrm>
          </p:grpSpPr>
          <p:sp>
            <p:nvSpPr>
              <p:cNvPr id="130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28" name="Group 61"/>
            <p:cNvGrpSpPr/>
            <p:nvPr/>
          </p:nvGrpSpPr>
          <p:grpSpPr>
            <a:xfrm>
              <a:off x="0" y="450977"/>
              <a:ext cx="121921" cy="6248909"/>
              <a:chOff x="0" y="0"/>
              <a:chExt cx="121920" cy="6248908"/>
            </a:xfrm>
          </p:grpSpPr>
          <p:sp>
            <p:nvSpPr>
              <p:cNvPr id="131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38" name="Group 62"/>
            <p:cNvGrpSpPr/>
            <p:nvPr/>
          </p:nvGrpSpPr>
          <p:grpSpPr>
            <a:xfrm>
              <a:off x="12363707" y="450977"/>
              <a:ext cx="121921" cy="6247554"/>
              <a:chOff x="0" y="0"/>
              <a:chExt cx="121920" cy="6247553"/>
            </a:xfrm>
          </p:grpSpPr>
          <p:sp>
            <p:nvSpPr>
              <p:cNvPr id="132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40"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341"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134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title, half-blank area">
    <p:spTree>
      <p:nvGrpSpPr>
        <p:cNvPr id="1" name=""/>
        <p:cNvGrpSpPr/>
        <p:nvPr/>
      </p:nvGrpSpPr>
      <p:grpSpPr>
        <a:xfrm>
          <a:off x="0" y="0"/>
          <a:ext cx="0" cy="0"/>
          <a:chOff x="0" y="0"/>
          <a:chExt cx="0" cy="0"/>
        </a:xfrm>
      </p:grpSpPr>
      <p:grpSp>
        <p:nvGrpSpPr>
          <p:cNvPr id="1393" name="Group 2"/>
          <p:cNvGrpSpPr/>
          <p:nvPr/>
        </p:nvGrpSpPr>
        <p:grpSpPr>
          <a:xfrm>
            <a:off x="-146307" y="-146686"/>
            <a:ext cx="12485628" cy="7152641"/>
            <a:chOff x="0" y="0"/>
            <a:chExt cx="12485627" cy="7152640"/>
          </a:xfrm>
        </p:grpSpPr>
        <p:grpSp>
          <p:nvGrpSpPr>
            <p:cNvPr id="1360" name="Group 59"/>
            <p:cNvGrpSpPr/>
            <p:nvPr/>
          </p:nvGrpSpPr>
          <p:grpSpPr>
            <a:xfrm>
              <a:off x="451741" y="0"/>
              <a:ext cx="11582311" cy="121921"/>
              <a:chOff x="0" y="0"/>
              <a:chExt cx="11582309" cy="121920"/>
            </a:xfrm>
          </p:grpSpPr>
          <p:sp>
            <p:nvSpPr>
              <p:cNvPr id="134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72" name="Group 60"/>
            <p:cNvGrpSpPr/>
            <p:nvPr/>
          </p:nvGrpSpPr>
          <p:grpSpPr>
            <a:xfrm>
              <a:off x="451741" y="7030720"/>
              <a:ext cx="11582311" cy="121921"/>
              <a:chOff x="0" y="0"/>
              <a:chExt cx="11582309" cy="121920"/>
            </a:xfrm>
          </p:grpSpPr>
          <p:sp>
            <p:nvSpPr>
              <p:cNvPr id="136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82" name="Group 61"/>
            <p:cNvGrpSpPr/>
            <p:nvPr/>
          </p:nvGrpSpPr>
          <p:grpSpPr>
            <a:xfrm>
              <a:off x="0" y="450977"/>
              <a:ext cx="121921" cy="6248909"/>
              <a:chOff x="0" y="0"/>
              <a:chExt cx="121920" cy="6248908"/>
            </a:xfrm>
          </p:grpSpPr>
          <p:sp>
            <p:nvSpPr>
              <p:cNvPr id="137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92" name="Group 62"/>
            <p:cNvGrpSpPr/>
            <p:nvPr/>
          </p:nvGrpSpPr>
          <p:grpSpPr>
            <a:xfrm>
              <a:off x="12363707" y="450977"/>
              <a:ext cx="121921" cy="6247554"/>
              <a:chOff x="0" y="0"/>
              <a:chExt cx="121920" cy="6247553"/>
            </a:xfrm>
          </p:grpSpPr>
          <p:sp>
            <p:nvSpPr>
              <p:cNvPr id="138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9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9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94"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39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title, blank">
    <p:spTree>
      <p:nvGrpSpPr>
        <p:cNvPr id="1" name=""/>
        <p:cNvGrpSpPr/>
        <p:nvPr/>
      </p:nvGrpSpPr>
      <p:grpSpPr>
        <a:xfrm>
          <a:off x="0" y="0"/>
          <a:ext cx="0" cy="0"/>
          <a:chOff x="0" y="0"/>
          <a:chExt cx="0" cy="0"/>
        </a:xfrm>
      </p:grpSpPr>
      <p:grpSp>
        <p:nvGrpSpPr>
          <p:cNvPr id="1446" name="Group 2"/>
          <p:cNvGrpSpPr/>
          <p:nvPr/>
        </p:nvGrpSpPr>
        <p:grpSpPr>
          <a:xfrm>
            <a:off x="-146307" y="-146686"/>
            <a:ext cx="12485628" cy="7152641"/>
            <a:chOff x="0" y="0"/>
            <a:chExt cx="12485627" cy="7152640"/>
          </a:xfrm>
        </p:grpSpPr>
        <p:grpSp>
          <p:nvGrpSpPr>
            <p:cNvPr id="1413" name="Group 59"/>
            <p:cNvGrpSpPr/>
            <p:nvPr/>
          </p:nvGrpSpPr>
          <p:grpSpPr>
            <a:xfrm>
              <a:off x="451741" y="0"/>
              <a:ext cx="11582311" cy="121921"/>
              <a:chOff x="0" y="0"/>
              <a:chExt cx="11582309" cy="121920"/>
            </a:xfrm>
          </p:grpSpPr>
          <p:sp>
            <p:nvSpPr>
              <p:cNvPr id="140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25" name="Group 60"/>
            <p:cNvGrpSpPr/>
            <p:nvPr/>
          </p:nvGrpSpPr>
          <p:grpSpPr>
            <a:xfrm>
              <a:off x="451741" y="7030720"/>
              <a:ext cx="11582311" cy="121921"/>
              <a:chOff x="0" y="0"/>
              <a:chExt cx="11582309" cy="121920"/>
            </a:xfrm>
          </p:grpSpPr>
          <p:sp>
            <p:nvSpPr>
              <p:cNvPr id="141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35" name="Group 61"/>
            <p:cNvGrpSpPr/>
            <p:nvPr/>
          </p:nvGrpSpPr>
          <p:grpSpPr>
            <a:xfrm>
              <a:off x="0" y="450977"/>
              <a:ext cx="121921" cy="6248909"/>
              <a:chOff x="0" y="0"/>
              <a:chExt cx="121920" cy="6248908"/>
            </a:xfrm>
          </p:grpSpPr>
          <p:sp>
            <p:nvSpPr>
              <p:cNvPr id="142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45" name="Group 62"/>
            <p:cNvGrpSpPr/>
            <p:nvPr/>
          </p:nvGrpSpPr>
          <p:grpSpPr>
            <a:xfrm>
              <a:off x="12363707" y="450977"/>
              <a:ext cx="121921" cy="6247554"/>
              <a:chOff x="0" y="0"/>
              <a:chExt cx="121920" cy="6247553"/>
            </a:xfrm>
          </p:grpSpPr>
          <p:sp>
            <p:nvSpPr>
              <p:cNvPr id="143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447"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44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insight, text, boxes">
    <p:spTree>
      <p:nvGrpSpPr>
        <p:cNvPr id="1" name=""/>
        <p:cNvGrpSpPr/>
        <p:nvPr/>
      </p:nvGrpSpPr>
      <p:grpSpPr>
        <a:xfrm>
          <a:off x="0" y="0"/>
          <a:ext cx="0" cy="0"/>
          <a:chOff x="0" y="0"/>
          <a:chExt cx="0" cy="0"/>
        </a:xfrm>
      </p:grpSpPr>
      <p:grpSp>
        <p:nvGrpSpPr>
          <p:cNvPr id="1499" name="Group 2"/>
          <p:cNvGrpSpPr/>
          <p:nvPr/>
        </p:nvGrpSpPr>
        <p:grpSpPr>
          <a:xfrm>
            <a:off x="-146307" y="-146686"/>
            <a:ext cx="12485628" cy="7152641"/>
            <a:chOff x="0" y="0"/>
            <a:chExt cx="12485627" cy="7152640"/>
          </a:xfrm>
        </p:grpSpPr>
        <p:grpSp>
          <p:nvGrpSpPr>
            <p:cNvPr id="1466" name="Group 59"/>
            <p:cNvGrpSpPr/>
            <p:nvPr/>
          </p:nvGrpSpPr>
          <p:grpSpPr>
            <a:xfrm>
              <a:off x="451741" y="0"/>
              <a:ext cx="11582311" cy="121921"/>
              <a:chOff x="0" y="0"/>
              <a:chExt cx="11582309" cy="121920"/>
            </a:xfrm>
          </p:grpSpPr>
          <p:sp>
            <p:nvSpPr>
              <p:cNvPr id="145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78" name="Group 60"/>
            <p:cNvGrpSpPr/>
            <p:nvPr/>
          </p:nvGrpSpPr>
          <p:grpSpPr>
            <a:xfrm>
              <a:off x="451741" y="7030720"/>
              <a:ext cx="11582311" cy="121921"/>
              <a:chOff x="0" y="0"/>
              <a:chExt cx="11582309" cy="121920"/>
            </a:xfrm>
          </p:grpSpPr>
          <p:sp>
            <p:nvSpPr>
              <p:cNvPr id="146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88" name="Group 61"/>
            <p:cNvGrpSpPr/>
            <p:nvPr/>
          </p:nvGrpSpPr>
          <p:grpSpPr>
            <a:xfrm>
              <a:off x="0" y="450977"/>
              <a:ext cx="121921" cy="6248909"/>
              <a:chOff x="0" y="0"/>
              <a:chExt cx="121920" cy="6248908"/>
            </a:xfrm>
          </p:grpSpPr>
          <p:sp>
            <p:nvSpPr>
              <p:cNvPr id="147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98" name="Group 62"/>
            <p:cNvGrpSpPr/>
            <p:nvPr/>
          </p:nvGrpSpPr>
          <p:grpSpPr>
            <a:xfrm>
              <a:off x="12363707" y="450977"/>
              <a:ext cx="121921" cy="6247554"/>
              <a:chOff x="0" y="0"/>
              <a:chExt cx="121920" cy="6247553"/>
            </a:xfrm>
          </p:grpSpPr>
          <p:sp>
            <p:nvSpPr>
              <p:cNvPr id="148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500"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501"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50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503" name="Straight Connector 10"/>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504" name="Straight Connector 12"/>
          <p:cNvSpPr/>
          <p:nvPr/>
        </p:nvSpPr>
        <p:spPr>
          <a:xfrm flipV="1">
            <a:off x="9139244" y="313268"/>
            <a:ext cx="1" cy="2822546"/>
          </a:xfrm>
          <a:prstGeom prst="line">
            <a:avLst/>
          </a:prstGeom>
          <a:ln w="3175">
            <a:solidFill>
              <a:srgbClr val="000000"/>
            </a:solidFill>
          </a:ln>
        </p:spPr>
        <p:txBody>
          <a:bodyPr lIns="45719" rIns="45719"/>
          <a:lstStyle/>
          <a:p>
            <a:endParaRPr/>
          </a:p>
        </p:txBody>
      </p:sp>
      <p:sp>
        <p:nvSpPr>
          <p:cNvPr id="1505" name="Straight Connector 13"/>
          <p:cNvSpPr/>
          <p:nvPr/>
        </p:nvSpPr>
        <p:spPr>
          <a:xfrm>
            <a:off x="6389818" y="3426883"/>
            <a:ext cx="5486402" cy="1"/>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boxes (3 med, 2 small)">
    <p:spTree>
      <p:nvGrpSpPr>
        <p:cNvPr id="1" name=""/>
        <p:cNvGrpSpPr/>
        <p:nvPr/>
      </p:nvGrpSpPr>
      <p:grpSpPr>
        <a:xfrm>
          <a:off x="0" y="0"/>
          <a:ext cx="0" cy="0"/>
          <a:chOff x="0" y="0"/>
          <a:chExt cx="0" cy="0"/>
        </a:xfrm>
      </p:grpSpPr>
      <p:grpSp>
        <p:nvGrpSpPr>
          <p:cNvPr id="1556" name="Group 2"/>
          <p:cNvGrpSpPr/>
          <p:nvPr/>
        </p:nvGrpSpPr>
        <p:grpSpPr>
          <a:xfrm>
            <a:off x="-146307" y="-146686"/>
            <a:ext cx="12485628" cy="7152641"/>
            <a:chOff x="0" y="0"/>
            <a:chExt cx="12485627" cy="7152640"/>
          </a:xfrm>
        </p:grpSpPr>
        <p:grpSp>
          <p:nvGrpSpPr>
            <p:cNvPr id="1523" name="Group 59"/>
            <p:cNvGrpSpPr/>
            <p:nvPr/>
          </p:nvGrpSpPr>
          <p:grpSpPr>
            <a:xfrm>
              <a:off x="451741" y="0"/>
              <a:ext cx="11582311" cy="121921"/>
              <a:chOff x="0" y="0"/>
              <a:chExt cx="11582309" cy="121920"/>
            </a:xfrm>
          </p:grpSpPr>
          <p:sp>
            <p:nvSpPr>
              <p:cNvPr id="151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35" name="Group 60"/>
            <p:cNvGrpSpPr/>
            <p:nvPr/>
          </p:nvGrpSpPr>
          <p:grpSpPr>
            <a:xfrm>
              <a:off x="451741" y="7030720"/>
              <a:ext cx="11582311" cy="121921"/>
              <a:chOff x="0" y="0"/>
              <a:chExt cx="11582309" cy="121920"/>
            </a:xfrm>
          </p:grpSpPr>
          <p:sp>
            <p:nvSpPr>
              <p:cNvPr id="152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45" name="Group 61"/>
            <p:cNvGrpSpPr/>
            <p:nvPr/>
          </p:nvGrpSpPr>
          <p:grpSpPr>
            <a:xfrm>
              <a:off x="0" y="450977"/>
              <a:ext cx="121921" cy="6248909"/>
              <a:chOff x="0" y="0"/>
              <a:chExt cx="121920" cy="6248908"/>
            </a:xfrm>
          </p:grpSpPr>
          <p:sp>
            <p:nvSpPr>
              <p:cNvPr id="153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55" name="Group 62"/>
            <p:cNvGrpSpPr/>
            <p:nvPr/>
          </p:nvGrpSpPr>
          <p:grpSpPr>
            <a:xfrm>
              <a:off x="12363707" y="450977"/>
              <a:ext cx="121921" cy="6247554"/>
              <a:chOff x="0" y="0"/>
              <a:chExt cx="121920" cy="6247553"/>
            </a:xfrm>
          </p:grpSpPr>
          <p:sp>
            <p:nvSpPr>
              <p:cNvPr id="154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557" name="Title Text"/>
          <p:cNvSpPr txBox="1">
            <a:spLocks noGrp="1"/>
          </p:cNvSpPr>
          <p:nvPr>
            <p:ph type="title"/>
          </p:nvPr>
        </p:nvSpPr>
        <p:spPr>
          <a:xfrm>
            <a:off x="0" y="-2"/>
            <a:ext cx="6096000" cy="3429003"/>
          </a:xfrm>
          <a:prstGeom prst="rect">
            <a:avLst/>
          </a:prstGeom>
        </p:spPr>
        <p:txBody>
          <a:bodyPr lIns="201168" tIns="201168" rIns="201168" bIns="201168" anchor="t"/>
          <a:lstStyle>
            <a:lvl1pPr>
              <a:defRPr sz="3100">
                <a:latin typeface="Arial"/>
                <a:ea typeface="Arial"/>
                <a:cs typeface="Arial"/>
                <a:sym typeface="Arial"/>
              </a:defRPr>
            </a:lvl1pPr>
          </a:lstStyle>
          <a:p>
            <a:r>
              <a:t>Title Text</a:t>
            </a:r>
          </a:p>
        </p:txBody>
      </p:sp>
      <p:sp>
        <p:nvSpPr>
          <p:cNvPr id="1558" name="Body Level One…"/>
          <p:cNvSpPr txBox="1">
            <a:spLocks noGrp="1"/>
          </p:cNvSpPr>
          <p:nvPr>
            <p:ph type="body" sz="quarter" idx="1"/>
          </p:nvPr>
        </p:nvSpPr>
        <p:spPr>
          <a:xfrm>
            <a:off x="6096000" y="0"/>
            <a:ext cx="3048000" cy="3429002"/>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55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560" name="Straight Connector 8"/>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561" name="Straight Connector 9"/>
          <p:cNvSpPr/>
          <p:nvPr/>
        </p:nvSpPr>
        <p:spPr>
          <a:xfrm>
            <a:off x="304801" y="3422651"/>
            <a:ext cx="5486403" cy="1"/>
          </a:xfrm>
          <a:prstGeom prst="line">
            <a:avLst/>
          </a:prstGeom>
          <a:ln w="3175">
            <a:solidFill>
              <a:srgbClr val="000000"/>
            </a:solidFill>
          </a:ln>
        </p:spPr>
        <p:txBody>
          <a:bodyPr lIns="45719" rIns="45719"/>
          <a:lstStyle/>
          <a:p>
            <a:endParaRPr/>
          </a:p>
        </p:txBody>
      </p:sp>
      <p:sp>
        <p:nvSpPr>
          <p:cNvPr id="1562" name="Straight Connector 11"/>
          <p:cNvSpPr/>
          <p:nvPr/>
        </p:nvSpPr>
        <p:spPr>
          <a:xfrm>
            <a:off x="6389818" y="3422651"/>
            <a:ext cx="5486402" cy="1"/>
          </a:xfrm>
          <a:prstGeom prst="line">
            <a:avLst/>
          </a:prstGeom>
          <a:ln w="3175">
            <a:solidFill>
              <a:srgbClr val="000000"/>
            </a:solidFill>
          </a:ln>
        </p:spPr>
        <p:txBody>
          <a:bodyPr lIns="45719" rIns="45719"/>
          <a:lstStyle/>
          <a:p>
            <a:endParaRPr/>
          </a:p>
        </p:txBody>
      </p:sp>
      <p:sp>
        <p:nvSpPr>
          <p:cNvPr id="1563" name="Straight Connector 12"/>
          <p:cNvSpPr/>
          <p:nvPr/>
        </p:nvSpPr>
        <p:spPr>
          <a:xfrm flipV="1">
            <a:off x="9141023" y="313268"/>
            <a:ext cx="1" cy="2822546"/>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boxes (1 large, 4 small)">
    <p:spTree>
      <p:nvGrpSpPr>
        <p:cNvPr id="1" name=""/>
        <p:cNvGrpSpPr/>
        <p:nvPr/>
      </p:nvGrpSpPr>
      <p:grpSpPr>
        <a:xfrm>
          <a:off x="0" y="0"/>
          <a:ext cx="0" cy="0"/>
          <a:chOff x="0" y="0"/>
          <a:chExt cx="0" cy="0"/>
        </a:xfrm>
      </p:grpSpPr>
      <p:grpSp>
        <p:nvGrpSpPr>
          <p:cNvPr id="1614" name="Group 2"/>
          <p:cNvGrpSpPr/>
          <p:nvPr/>
        </p:nvGrpSpPr>
        <p:grpSpPr>
          <a:xfrm>
            <a:off x="-146307" y="-146686"/>
            <a:ext cx="12485628" cy="7152641"/>
            <a:chOff x="0" y="0"/>
            <a:chExt cx="12485627" cy="7152640"/>
          </a:xfrm>
        </p:grpSpPr>
        <p:grpSp>
          <p:nvGrpSpPr>
            <p:cNvPr id="1581" name="Group 59"/>
            <p:cNvGrpSpPr/>
            <p:nvPr/>
          </p:nvGrpSpPr>
          <p:grpSpPr>
            <a:xfrm>
              <a:off x="451741" y="0"/>
              <a:ext cx="11582311" cy="121921"/>
              <a:chOff x="0" y="0"/>
              <a:chExt cx="11582309" cy="121920"/>
            </a:xfrm>
          </p:grpSpPr>
          <p:sp>
            <p:nvSpPr>
              <p:cNvPr id="157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93" name="Group 60"/>
            <p:cNvGrpSpPr/>
            <p:nvPr/>
          </p:nvGrpSpPr>
          <p:grpSpPr>
            <a:xfrm>
              <a:off x="451741" y="7030720"/>
              <a:ext cx="11582311" cy="121921"/>
              <a:chOff x="0" y="0"/>
              <a:chExt cx="11582309" cy="121920"/>
            </a:xfrm>
          </p:grpSpPr>
          <p:sp>
            <p:nvSpPr>
              <p:cNvPr id="158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03" name="Group 61"/>
            <p:cNvGrpSpPr/>
            <p:nvPr/>
          </p:nvGrpSpPr>
          <p:grpSpPr>
            <a:xfrm>
              <a:off x="0" y="450977"/>
              <a:ext cx="121921" cy="6248909"/>
              <a:chOff x="0" y="0"/>
              <a:chExt cx="121920" cy="6248908"/>
            </a:xfrm>
          </p:grpSpPr>
          <p:sp>
            <p:nvSpPr>
              <p:cNvPr id="159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13" name="Group 62"/>
            <p:cNvGrpSpPr/>
            <p:nvPr/>
          </p:nvGrpSpPr>
          <p:grpSpPr>
            <a:xfrm>
              <a:off x="12363707" y="450977"/>
              <a:ext cx="121921" cy="6247554"/>
              <a:chOff x="0" y="0"/>
              <a:chExt cx="121920" cy="6247553"/>
            </a:xfrm>
          </p:grpSpPr>
          <p:sp>
            <p:nvSpPr>
              <p:cNvPr id="160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615" name="Title Text"/>
          <p:cNvSpPr txBox="1">
            <a:spLocks noGrp="1"/>
          </p:cNvSpPr>
          <p:nvPr>
            <p:ph type="title"/>
          </p:nvPr>
        </p:nvSpPr>
        <p:spPr>
          <a:xfrm>
            <a:off x="0" y="1"/>
            <a:ext cx="12192000" cy="3425951"/>
          </a:xfrm>
          <a:prstGeom prst="rect">
            <a:avLst/>
          </a:prstGeom>
        </p:spPr>
        <p:txBody>
          <a:bodyPr lIns="164592" tIns="164592" rIns="164592" bIns="164592" anchor="t"/>
          <a:lstStyle>
            <a:lvl1pPr>
              <a:defRPr sz="6300">
                <a:latin typeface="Arial"/>
                <a:ea typeface="Arial"/>
                <a:cs typeface="Arial"/>
                <a:sym typeface="Arial"/>
              </a:defRPr>
            </a:lvl1pPr>
          </a:lstStyle>
          <a:p>
            <a:r>
              <a:t>Title Text</a:t>
            </a:r>
          </a:p>
        </p:txBody>
      </p:sp>
      <p:sp>
        <p:nvSpPr>
          <p:cNvPr id="1616" name="Body Level One…"/>
          <p:cNvSpPr txBox="1">
            <a:spLocks noGrp="1"/>
          </p:cNvSpPr>
          <p:nvPr>
            <p:ph type="body" sz="quarter" idx="1"/>
          </p:nvPr>
        </p:nvSpPr>
        <p:spPr>
          <a:xfrm>
            <a:off x="0" y="3426885"/>
            <a:ext cx="3048000" cy="3431117"/>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617"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618" name="Straight Connector 14"/>
          <p:cNvSpPr/>
          <p:nvPr/>
        </p:nvSpPr>
        <p:spPr>
          <a:xfrm flipV="1">
            <a:off x="3048000" y="3722190"/>
            <a:ext cx="0" cy="2272213"/>
          </a:xfrm>
          <a:prstGeom prst="line">
            <a:avLst/>
          </a:prstGeom>
          <a:ln w="3175">
            <a:solidFill>
              <a:srgbClr val="000000"/>
            </a:solidFill>
          </a:ln>
        </p:spPr>
        <p:txBody>
          <a:bodyPr lIns="45719" rIns="45719"/>
          <a:lstStyle/>
          <a:p>
            <a:endParaRPr/>
          </a:p>
        </p:txBody>
      </p:sp>
      <p:sp>
        <p:nvSpPr>
          <p:cNvPr id="1619" name="Straight Connector 15"/>
          <p:cNvSpPr/>
          <p:nvPr/>
        </p:nvSpPr>
        <p:spPr>
          <a:xfrm flipV="1">
            <a:off x="6096000" y="3722190"/>
            <a:ext cx="1" cy="2272213"/>
          </a:xfrm>
          <a:prstGeom prst="line">
            <a:avLst/>
          </a:prstGeom>
          <a:ln w="3175">
            <a:solidFill>
              <a:srgbClr val="000000"/>
            </a:solidFill>
          </a:ln>
        </p:spPr>
        <p:txBody>
          <a:bodyPr lIns="45719" rIns="45719"/>
          <a:lstStyle/>
          <a:p>
            <a:endParaRPr/>
          </a:p>
        </p:txBody>
      </p:sp>
      <p:sp>
        <p:nvSpPr>
          <p:cNvPr id="1620" name="Straight Connector 16"/>
          <p:cNvSpPr/>
          <p:nvPr/>
        </p:nvSpPr>
        <p:spPr>
          <a:xfrm flipV="1">
            <a:off x="9144000" y="3722190"/>
            <a:ext cx="1" cy="2272213"/>
          </a:xfrm>
          <a:prstGeom prst="line">
            <a:avLst/>
          </a:prstGeom>
          <a:ln w="3175">
            <a:solidFill>
              <a:srgbClr val="000000"/>
            </a:solidFill>
          </a:ln>
        </p:spPr>
        <p:txBody>
          <a:bodyPr lIns="45719" rIns="45719"/>
          <a:lstStyle/>
          <a:p>
            <a:endParaRPr/>
          </a:p>
        </p:txBody>
      </p:sp>
      <p:sp>
        <p:nvSpPr>
          <p:cNvPr id="1621" name="Straight Connector 6"/>
          <p:cNvSpPr/>
          <p:nvPr/>
        </p:nvSpPr>
        <p:spPr>
          <a:xfrm>
            <a:off x="304800" y="3429001"/>
            <a:ext cx="11582400" cy="1"/>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title (gray box) over image(s)">
    <p:spTree>
      <p:nvGrpSpPr>
        <p:cNvPr id="1" name=""/>
        <p:cNvGrpSpPr/>
        <p:nvPr/>
      </p:nvGrpSpPr>
      <p:grpSpPr>
        <a:xfrm>
          <a:off x="0" y="0"/>
          <a:ext cx="0" cy="0"/>
          <a:chOff x="0" y="0"/>
          <a:chExt cx="0" cy="0"/>
        </a:xfrm>
      </p:grpSpPr>
      <p:grpSp>
        <p:nvGrpSpPr>
          <p:cNvPr id="1672" name="Group 2"/>
          <p:cNvGrpSpPr/>
          <p:nvPr/>
        </p:nvGrpSpPr>
        <p:grpSpPr>
          <a:xfrm>
            <a:off x="-146307" y="-146686"/>
            <a:ext cx="12485628" cy="7152641"/>
            <a:chOff x="0" y="0"/>
            <a:chExt cx="12485627" cy="7152640"/>
          </a:xfrm>
        </p:grpSpPr>
        <p:grpSp>
          <p:nvGrpSpPr>
            <p:cNvPr id="1639" name="Group 59"/>
            <p:cNvGrpSpPr/>
            <p:nvPr/>
          </p:nvGrpSpPr>
          <p:grpSpPr>
            <a:xfrm>
              <a:off x="451741" y="0"/>
              <a:ext cx="11582311" cy="121921"/>
              <a:chOff x="0" y="0"/>
              <a:chExt cx="11582309" cy="121920"/>
            </a:xfrm>
          </p:grpSpPr>
          <p:sp>
            <p:nvSpPr>
              <p:cNvPr id="162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2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51" name="Group 60"/>
            <p:cNvGrpSpPr/>
            <p:nvPr/>
          </p:nvGrpSpPr>
          <p:grpSpPr>
            <a:xfrm>
              <a:off x="451741" y="7030720"/>
              <a:ext cx="11582311" cy="121921"/>
              <a:chOff x="0" y="0"/>
              <a:chExt cx="11582309" cy="121920"/>
            </a:xfrm>
          </p:grpSpPr>
          <p:sp>
            <p:nvSpPr>
              <p:cNvPr id="164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61" name="Group 61"/>
            <p:cNvGrpSpPr/>
            <p:nvPr/>
          </p:nvGrpSpPr>
          <p:grpSpPr>
            <a:xfrm>
              <a:off x="0" y="450977"/>
              <a:ext cx="121921" cy="6248909"/>
              <a:chOff x="0" y="0"/>
              <a:chExt cx="121920" cy="6248908"/>
            </a:xfrm>
          </p:grpSpPr>
          <p:sp>
            <p:nvSpPr>
              <p:cNvPr id="165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71" name="Group 62"/>
            <p:cNvGrpSpPr/>
            <p:nvPr/>
          </p:nvGrpSpPr>
          <p:grpSpPr>
            <a:xfrm>
              <a:off x="12363707" y="450977"/>
              <a:ext cx="121921" cy="6247554"/>
              <a:chOff x="0" y="0"/>
              <a:chExt cx="121920" cy="6247553"/>
            </a:xfrm>
          </p:grpSpPr>
          <p:sp>
            <p:nvSpPr>
              <p:cNvPr id="166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7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673" name="Title Text"/>
          <p:cNvSpPr txBox="1">
            <a:spLocks noGrp="1"/>
          </p:cNvSpPr>
          <p:nvPr>
            <p:ph type="title"/>
          </p:nvPr>
        </p:nvSpPr>
        <p:spPr>
          <a:xfrm>
            <a:off x="0" y="0"/>
            <a:ext cx="12192000" cy="1701800"/>
          </a:xfrm>
          <a:prstGeom prst="rect">
            <a:avLst/>
          </a:prstGeom>
          <a:solidFill>
            <a:srgbClr val="F4F4F4"/>
          </a:solidFill>
        </p:spPr>
        <p:txBody>
          <a:bodyPr lIns="201168" tIns="201168" rIns="201168" bIns="201168" anchor="t"/>
          <a:lstStyle>
            <a:lvl1pPr>
              <a:defRPr sz="3100">
                <a:latin typeface="Arial"/>
                <a:ea typeface="Arial"/>
                <a:cs typeface="Arial"/>
                <a:sym typeface="Arial"/>
              </a:defRPr>
            </a:lvl1pPr>
          </a:lstStyle>
          <a:p>
            <a:r>
              <a:t>Title Text</a:t>
            </a:r>
          </a:p>
        </p:txBody>
      </p:sp>
      <p:sp>
        <p:nvSpPr>
          <p:cNvPr id="1674" name="Picture Placeholder"/>
          <p:cNvSpPr>
            <a:spLocks noGrp="1"/>
          </p:cNvSpPr>
          <p:nvPr>
            <p:ph type="pic" idx="21"/>
          </p:nvPr>
        </p:nvSpPr>
        <p:spPr>
          <a:xfrm>
            <a:off x="0" y="1701800"/>
            <a:ext cx="12192000" cy="5156201"/>
          </a:xfrm>
          <a:prstGeom prst="rect">
            <a:avLst/>
          </a:prstGeom>
        </p:spPr>
        <p:txBody>
          <a:bodyPr lIns="91439" rIns="91439">
            <a:noAutofit/>
          </a:bodyPr>
          <a:lstStyle/>
          <a:p>
            <a:endParaRPr/>
          </a:p>
        </p:txBody>
      </p:sp>
      <p:sp>
        <p:nvSpPr>
          <p:cNvPr id="167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text (gray box) over image(s)">
    <p:spTree>
      <p:nvGrpSpPr>
        <p:cNvPr id="1" name=""/>
        <p:cNvGrpSpPr/>
        <p:nvPr/>
      </p:nvGrpSpPr>
      <p:grpSpPr>
        <a:xfrm>
          <a:off x="0" y="0"/>
          <a:ext cx="0" cy="0"/>
          <a:chOff x="0" y="0"/>
          <a:chExt cx="0" cy="0"/>
        </a:xfrm>
      </p:grpSpPr>
      <p:grpSp>
        <p:nvGrpSpPr>
          <p:cNvPr id="1726" name="Group 2"/>
          <p:cNvGrpSpPr/>
          <p:nvPr/>
        </p:nvGrpSpPr>
        <p:grpSpPr>
          <a:xfrm>
            <a:off x="-146307" y="-146686"/>
            <a:ext cx="12485628" cy="7152641"/>
            <a:chOff x="0" y="0"/>
            <a:chExt cx="12485627" cy="7152640"/>
          </a:xfrm>
        </p:grpSpPr>
        <p:grpSp>
          <p:nvGrpSpPr>
            <p:cNvPr id="1693" name="Group 59"/>
            <p:cNvGrpSpPr/>
            <p:nvPr/>
          </p:nvGrpSpPr>
          <p:grpSpPr>
            <a:xfrm>
              <a:off x="451741" y="0"/>
              <a:ext cx="11582311" cy="121921"/>
              <a:chOff x="0" y="0"/>
              <a:chExt cx="11582309" cy="121920"/>
            </a:xfrm>
          </p:grpSpPr>
          <p:sp>
            <p:nvSpPr>
              <p:cNvPr id="168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05" name="Group 60"/>
            <p:cNvGrpSpPr/>
            <p:nvPr/>
          </p:nvGrpSpPr>
          <p:grpSpPr>
            <a:xfrm>
              <a:off x="451741" y="7030720"/>
              <a:ext cx="11582311" cy="121921"/>
              <a:chOff x="0" y="0"/>
              <a:chExt cx="11582309" cy="121920"/>
            </a:xfrm>
          </p:grpSpPr>
          <p:sp>
            <p:nvSpPr>
              <p:cNvPr id="169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15" name="Group 61"/>
            <p:cNvGrpSpPr/>
            <p:nvPr/>
          </p:nvGrpSpPr>
          <p:grpSpPr>
            <a:xfrm>
              <a:off x="0" y="450977"/>
              <a:ext cx="121921" cy="6248909"/>
              <a:chOff x="0" y="0"/>
              <a:chExt cx="121920" cy="6248908"/>
            </a:xfrm>
          </p:grpSpPr>
          <p:sp>
            <p:nvSpPr>
              <p:cNvPr id="170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25" name="Group 62"/>
            <p:cNvGrpSpPr/>
            <p:nvPr/>
          </p:nvGrpSpPr>
          <p:grpSpPr>
            <a:xfrm>
              <a:off x="12363707" y="450977"/>
              <a:ext cx="121921" cy="6247554"/>
              <a:chOff x="0" y="0"/>
              <a:chExt cx="121920" cy="6247553"/>
            </a:xfrm>
          </p:grpSpPr>
          <p:sp>
            <p:nvSpPr>
              <p:cNvPr id="171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727" name="Picture Placeholder"/>
          <p:cNvSpPr>
            <a:spLocks noGrp="1"/>
          </p:cNvSpPr>
          <p:nvPr>
            <p:ph type="pic" idx="21"/>
          </p:nvPr>
        </p:nvSpPr>
        <p:spPr>
          <a:xfrm>
            <a:off x="0" y="1"/>
            <a:ext cx="12192000" cy="6864096"/>
          </a:xfrm>
          <a:prstGeom prst="rect">
            <a:avLst/>
          </a:prstGeom>
        </p:spPr>
        <p:txBody>
          <a:bodyPr lIns="91439" rIns="91439">
            <a:noAutofit/>
          </a:bodyPr>
          <a:lstStyle/>
          <a:p>
            <a:endParaRPr/>
          </a:p>
        </p:txBody>
      </p:sp>
      <p:sp>
        <p:nvSpPr>
          <p:cNvPr id="1728" name="Body Level One…"/>
          <p:cNvSpPr txBox="1">
            <a:spLocks noGrp="1"/>
          </p:cNvSpPr>
          <p:nvPr>
            <p:ph type="body" sz="quarter" idx="1"/>
          </p:nvPr>
        </p:nvSpPr>
        <p:spPr>
          <a:xfrm>
            <a:off x="-3" y="3428998"/>
            <a:ext cx="3048005" cy="3429002"/>
          </a:xfrm>
          <a:prstGeom prst="rect">
            <a:avLst/>
          </a:prstGeom>
          <a:solidFill>
            <a:srgbClr val="F4F4F4"/>
          </a:solidFill>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317404" indent="-320447">
              <a:lnSpc>
                <a:spcPct val="100000"/>
              </a:lnSpc>
              <a:spcBef>
                <a:spcPts val="1400"/>
              </a:spcBef>
              <a:buFontTx/>
              <a:buChar char="–"/>
              <a:defRPr sz="1800">
                <a:latin typeface="Arial"/>
                <a:ea typeface="Arial"/>
                <a:cs typeface="Arial"/>
                <a:sym typeface="Arial"/>
              </a:defRPr>
            </a:lvl2pPr>
            <a:lvl3pPr marL="545797" indent="-320447">
              <a:lnSpc>
                <a:spcPct val="100000"/>
              </a:lnSpc>
              <a:spcBef>
                <a:spcPts val="1400"/>
              </a:spcBef>
              <a:buFontTx/>
              <a:defRPr sz="1800">
                <a:latin typeface="Arial"/>
                <a:ea typeface="Arial"/>
                <a:cs typeface="Arial"/>
                <a:sym typeface="Arial"/>
              </a:defRPr>
            </a:lvl3pPr>
            <a:lvl4pPr marL="926448" indent="-320447">
              <a:lnSpc>
                <a:spcPct val="100000"/>
              </a:lnSpc>
              <a:spcBef>
                <a:spcPts val="1400"/>
              </a:spcBef>
              <a:buFontTx/>
              <a:buChar char="–"/>
              <a:defRPr sz="1800">
                <a:latin typeface="Arial"/>
                <a:ea typeface="Arial"/>
                <a:cs typeface="Arial"/>
                <a:sym typeface="Arial"/>
              </a:defRPr>
            </a:lvl4pPr>
            <a:lvl5pPr marL="1159069" indent="-320447">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72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boxes (4 tall)">
    <p:spTree>
      <p:nvGrpSpPr>
        <p:cNvPr id="1" name=""/>
        <p:cNvGrpSpPr/>
        <p:nvPr/>
      </p:nvGrpSpPr>
      <p:grpSpPr>
        <a:xfrm>
          <a:off x="0" y="0"/>
          <a:ext cx="0" cy="0"/>
          <a:chOff x="0" y="0"/>
          <a:chExt cx="0" cy="0"/>
        </a:xfrm>
      </p:grpSpPr>
      <p:grpSp>
        <p:nvGrpSpPr>
          <p:cNvPr id="1780" name="Group 2"/>
          <p:cNvGrpSpPr/>
          <p:nvPr/>
        </p:nvGrpSpPr>
        <p:grpSpPr>
          <a:xfrm>
            <a:off x="-146307" y="-146686"/>
            <a:ext cx="12485628" cy="7152641"/>
            <a:chOff x="0" y="0"/>
            <a:chExt cx="12485627" cy="7152640"/>
          </a:xfrm>
        </p:grpSpPr>
        <p:grpSp>
          <p:nvGrpSpPr>
            <p:cNvPr id="1747" name="Group 59"/>
            <p:cNvGrpSpPr/>
            <p:nvPr/>
          </p:nvGrpSpPr>
          <p:grpSpPr>
            <a:xfrm>
              <a:off x="451741" y="0"/>
              <a:ext cx="11582311" cy="121921"/>
              <a:chOff x="0" y="0"/>
              <a:chExt cx="11582309" cy="121920"/>
            </a:xfrm>
          </p:grpSpPr>
          <p:sp>
            <p:nvSpPr>
              <p:cNvPr id="173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59" name="Group 60"/>
            <p:cNvGrpSpPr/>
            <p:nvPr/>
          </p:nvGrpSpPr>
          <p:grpSpPr>
            <a:xfrm>
              <a:off x="451741" y="7030720"/>
              <a:ext cx="11582311" cy="121921"/>
              <a:chOff x="0" y="0"/>
              <a:chExt cx="11582309" cy="121920"/>
            </a:xfrm>
          </p:grpSpPr>
          <p:sp>
            <p:nvSpPr>
              <p:cNvPr id="174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69" name="Group 61"/>
            <p:cNvGrpSpPr/>
            <p:nvPr/>
          </p:nvGrpSpPr>
          <p:grpSpPr>
            <a:xfrm>
              <a:off x="0" y="450977"/>
              <a:ext cx="121921" cy="6248909"/>
              <a:chOff x="0" y="0"/>
              <a:chExt cx="121920" cy="6248908"/>
            </a:xfrm>
          </p:grpSpPr>
          <p:sp>
            <p:nvSpPr>
              <p:cNvPr id="176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79" name="Group 62"/>
            <p:cNvGrpSpPr/>
            <p:nvPr/>
          </p:nvGrpSpPr>
          <p:grpSpPr>
            <a:xfrm>
              <a:off x="12363707" y="450977"/>
              <a:ext cx="121921" cy="6247554"/>
              <a:chOff x="0" y="0"/>
              <a:chExt cx="121920" cy="6247553"/>
            </a:xfrm>
          </p:grpSpPr>
          <p:sp>
            <p:nvSpPr>
              <p:cNvPr id="177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781" name="Body Level One…"/>
          <p:cNvSpPr txBox="1">
            <a:spLocks noGrp="1"/>
          </p:cNvSpPr>
          <p:nvPr>
            <p:ph type="body" sz="half" idx="1"/>
          </p:nvPr>
        </p:nvSpPr>
        <p:spPr>
          <a:xfrm>
            <a:off x="0" y="1"/>
            <a:ext cx="3048000" cy="6864096"/>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78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783" name="Straight Connector 7"/>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784" name="Straight Connector 8"/>
          <p:cNvSpPr/>
          <p:nvPr/>
        </p:nvSpPr>
        <p:spPr>
          <a:xfrm flipV="1">
            <a:off x="3045025" y="313265"/>
            <a:ext cx="1" cy="5681135"/>
          </a:xfrm>
          <a:prstGeom prst="line">
            <a:avLst/>
          </a:prstGeom>
          <a:ln w="3175">
            <a:solidFill>
              <a:srgbClr val="000000"/>
            </a:solidFill>
          </a:ln>
        </p:spPr>
        <p:txBody>
          <a:bodyPr lIns="45719" rIns="45719"/>
          <a:lstStyle/>
          <a:p>
            <a:endParaRPr/>
          </a:p>
        </p:txBody>
      </p:sp>
      <p:sp>
        <p:nvSpPr>
          <p:cNvPr id="1785" name="Straight Connector 9"/>
          <p:cNvSpPr/>
          <p:nvPr/>
        </p:nvSpPr>
        <p:spPr>
          <a:xfrm flipV="1">
            <a:off x="9141025" y="313265"/>
            <a:ext cx="1" cy="5681135"/>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title, text (1/4), content (3/4)">
    <p:spTree>
      <p:nvGrpSpPr>
        <p:cNvPr id="1" name=""/>
        <p:cNvGrpSpPr/>
        <p:nvPr/>
      </p:nvGrpSpPr>
      <p:grpSpPr>
        <a:xfrm>
          <a:off x="0" y="0"/>
          <a:ext cx="0" cy="0"/>
          <a:chOff x="0" y="0"/>
          <a:chExt cx="0" cy="0"/>
        </a:xfrm>
      </p:grpSpPr>
      <p:grpSp>
        <p:nvGrpSpPr>
          <p:cNvPr id="1836" name="Group 2"/>
          <p:cNvGrpSpPr/>
          <p:nvPr/>
        </p:nvGrpSpPr>
        <p:grpSpPr>
          <a:xfrm>
            <a:off x="-146307" y="-146686"/>
            <a:ext cx="12485628" cy="7152641"/>
            <a:chOff x="0" y="0"/>
            <a:chExt cx="12485627" cy="7152640"/>
          </a:xfrm>
        </p:grpSpPr>
        <p:grpSp>
          <p:nvGrpSpPr>
            <p:cNvPr id="1803" name="Group 59"/>
            <p:cNvGrpSpPr/>
            <p:nvPr/>
          </p:nvGrpSpPr>
          <p:grpSpPr>
            <a:xfrm>
              <a:off x="451741" y="0"/>
              <a:ext cx="11582311" cy="121921"/>
              <a:chOff x="0" y="0"/>
              <a:chExt cx="11582309" cy="121920"/>
            </a:xfrm>
          </p:grpSpPr>
          <p:sp>
            <p:nvSpPr>
              <p:cNvPr id="179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15" name="Group 60"/>
            <p:cNvGrpSpPr/>
            <p:nvPr/>
          </p:nvGrpSpPr>
          <p:grpSpPr>
            <a:xfrm>
              <a:off x="451741" y="7030720"/>
              <a:ext cx="11582311" cy="121921"/>
              <a:chOff x="0" y="0"/>
              <a:chExt cx="11582309" cy="121920"/>
            </a:xfrm>
          </p:grpSpPr>
          <p:sp>
            <p:nvSpPr>
              <p:cNvPr id="180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25" name="Group 61"/>
            <p:cNvGrpSpPr/>
            <p:nvPr/>
          </p:nvGrpSpPr>
          <p:grpSpPr>
            <a:xfrm>
              <a:off x="0" y="450977"/>
              <a:ext cx="121921" cy="6248909"/>
              <a:chOff x="0" y="0"/>
              <a:chExt cx="121920" cy="6248908"/>
            </a:xfrm>
          </p:grpSpPr>
          <p:sp>
            <p:nvSpPr>
              <p:cNvPr id="181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35" name="Group 62"/>
            <p:cNvGrpSpPr/>
            <p:nvPr/>
          </p:nvGrpSpPr>
          <p:grpSpPr>
            <a:xfrm>
              <a:off x="12363707" y="450977"/>
              <a:ext cx="121921" cy="6247554"/>
              <a:chOff x="0" y="0"/>
              <a:chExt cx="121920" cy="6247553"/>
            </a:xfrm>
          </p:grpSpPr>
          <p:sp>
            <p:nvSpPr>
              <p:cNvPr id="182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837"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838"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83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title, text (1/4), blank (3/4)">
    <p:spTree>
      <p:nvGrpSpPr>
        <p:cNvPr id="1" name=""/>
        <p:cNvGrpSpPr/>
        <p:nvPr/>
      </p:nvGrpSpPr>
      <p:grpSpPr>
        <a:xfrm>
          <a:off x="0" y="0"/>
          <a:ext cx="0" cy="0"/>
          <a:chOff x="0" y="0"/>
          <a:chExt cx="0" cy="0"/>
        </a:xfrm>
      </p:grpSpPr>
      <p:grpSp>
        <p:nvGrpSpPr>
          <p:cNvPr id="1890" name="Group 2"/>
          <p:cNvGrpSpPr/>
          <p:nvPr/>
        </p:nvGrpSpPr>
        <p:grpSpPr>
          <a:xfrm>
            <a:off x="-146307" y="-146686"/>
            <a:ext cx="12485628" cy="7152641"/>
            <a:chOff x="0" y="0"/>
            <a:chExt cx="12485627" cy="7152640"/>
          </a:xfrm>
        </p:grpSpPr>
        <p:grpSp>
          <p:nvGrpSpPr>
            <p:cNvPr id="1857" name="Group 59"/>
            <p:cNvGrpSpPr/>
            <p:nvPr/>
          </p:nvGrpSpPr>
          <p:grpSpPr>
            <a:xfrm>
              <a:off x="451741" y="0"/>
              <a:ext cx="11582311" cy="121921"/>
              <a:chOff x="0" y="0"/>
              <a:chExt cx="11582309" cy="121920"/>
            </a:xfrm>
          </p:grpSpPr>
          <p:sp>
            <p:nvSpPr>
              <p:cNvPr id="184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69" name="Group 60"/>
            <p:cNvGrpSpPr/>
            <p:nvPr/>
          </p:nvGrpSpPr>
          <p:grpSpPr>
            <a:xfrm>
              <a:off x="451741" y="7030720"/>
              <a:ext cx="11582311" cy="121921"/>
              <a:chOff x="0" y="0"/>
              <a:chExt cx="11582309" cy="121920"/>
            </a:xfrm>
          </p:grpSpPr>
          <p:sp>
            <p:nvSpPr>
              <p:cNvPr id="185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79" name="Group 61"/>
            <p:cNvGrpSpPr/>
            <p:nvPr/>
          </p:nvGrpSpPr>
          <p:grpSpPr>
            <a:xfrm>
              <a:off x="0" y="450977"/>
              <a:ext cx="121921" cy="6248909"/>
              <a:chOff x="0" y="0"/>
              <a:chExt cx="121920" cy="6248908"/>
            </a:xfrm>
          </p:grpSpPr>
          <p:sp>
            <p:nvSpPr>
              <p:cNvPr id="187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89" name="Group 62"/>
            <p:cNvGrpSpPr/>
            <p:nvPr/>
          </p:nvGrpSpPr>
          <p:grpSpPr>
            <a:xfrm>
              <a:off x="12363707" y="450977"/>
              <a:ext cx="121921" cy="6247554"/>
              <a:chOff x="0" y="0"/>
              <a:chExt cx="121920" cy="6247553"/>
            </a:xfrm>
          </p:grpSpPr>
          <p:sp>
            <p:nvSpPr>
              <p:cNvPr id="188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891"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892"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89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case study 1: title, text (two columns), half-image">
    <p:spTree>
      <p:nvGrpSpPr>
        <p:cNvPr id="1" name=""/>
        <p:cNvGrpSpPr/>
        <p:nvPr/>
      </p:nvGrpSpPr>
      <p:grpSpPr>
        <a:xfrm>
          <a:off x="0" y="0"/>
          <a:ext cx="0" cy="0"/>
          <a:chOff x="0" y="0"/>
          <a:chExt cx="0" cy="0"/>
        </a:xfrm>
      </p:grpSpPr>
      <p:grpSp>
        <p:nvGrpSpPr>
          <p:cNvPr id="1944" name="Group 2"/>
          <p:cNvGrpSpPr/>
          <p:nvPr/>
        </p:nvGrpSpPr>
        <p:grpSpPr>
          <a:xfrm>
            <a:off x="-146307" y="-146686"/>
            <a:ext cx="12485628" cy="7152641"/>
            <a:chOff x="0" y="0"/>
            <a:chExt cx="12485627" cy="7152640"/>
          </a:xfrm>
        </p:grpSpPr>
        <p:grpSp>
          <p:nvGrpSpPr>
            <p:cNvPr id="1911" name="Group 59"/>
            <p:cNvGrpSpPr/>
            <p:nvPr/>
          </p:nvGrpSpPr>
          <p:grpSpPr>
            <a:xfrm>
              <a:off x="451741" y="0"/>
              <a:ext cx="11582311" cy="121921"/>
              <a:chOff x="0" y="0"/>
              <a:chExt cx="11582309" cy="121920"/>
            </a:xfrm>
          </p:grpSpPr>
          <p:sp>
            <p:nvSpPr>
              <p:cNvPr id="190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23" name="Group 60"/>
            <p:cNvGrpSpPr/>
            <p:nvPr/>
          </p:nvGrpSpPr>
          <p:grpSpPr>
            <a:xfrm>
              <a:off x="451741" y="7030720"/>
              <a:ext cx="11582311" cy="121921"/>
              <a:chOff x="0" y="0"/>
              <a:chExt cx="11582309" cy="121920"/>
            </a:xfrm>
          </p:grpSpPr>
          <p:sp>
            <p:nvSpPr>
              <p:cNvPr id="191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33" name="Group 61"/>
            <p:cNvGrpSpPr/>
            <p:nvPr/>
          </p:nvGrpSpPr>
          <p:grpSpPr>
            <a:xfrm>
              <a:off x="0" y="450977"/>
              <a:ext cx="121921" cy="6248909"/>
              <a:chOff x="0" y="0"/>
              <a:chExt cx="121920" cy="6248908"/>
            </a:xfrm>
          </p:grpSpPr>
          <p:sp>
            <p:nvSpPr>
              <p:cNvPr id="192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43" name="Group 62"/>
            <p:cNvGrpSpPr/>
            <p:nvPr/>
          </p:nvGrpSpPr>
          <p:grpSpPr>
            <a:xfrm>
              <a:off x="12363707" y="450977"/>
              <a:ext cx="121921" cy="6247554"/>
              <a:chOff x="0" y="0"/>
              <a:chExt cx="121920" cy="6247553"/>
            </a:xfrm>
          </p:grpSpPr>
          <p:sp>
            <p:nvSpPr>
              <p:cNvPr id="193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945"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946"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947" name="Text Placeholder 2"/>
          <p:cNvSpPr>
            <a:spLocks noGrp="1"/>
          </p:cNvSpPr>
          <p:nvPr>
            <p:ph type="body" sz="quarter" idx="21"/>
          </p:nvPr>
        </p:nvSpPr>
        <p:spPr>
          <a:xfrm>
            <a:off x="3340608" y="1679500"/>
            <a:ext cx="2450593" cy="4336290"/>
          </a:xfrm>
          <a:prstGeom prst="rect">
            <a:avLst/>
          </a:prstGeom>
        </p:spPr>
        <p:txBody>
          <a:bodyPr lIns="0" tIns="0" rIns="0" bIns="0"/>
          <a:lstStyle/>
          <a:p>
            <a:pPr marL="0" indent="0">
              <a:lnSpc>
                <a:spcPct val="100000"/>
              </a:lnSpc>
              <a:spcBef>
                <a:spcPts val="400"/>
              </a:spcBef>
              <a:buSzTx/>
              <a:buFontTx/>
              <a:buNone/>
              <a:defRPr sz="1800">
                <a:latin typeface="Arial"/>
                <a:ea typeface="Arial"/>
                <a:cs typeface="Arial"/>
                <a:sym typeface="Arial"/>
              </a:defRPr>
            </a:pPr>
            <a:endParaRPr/>
          </a:p>
        </p:txBody>
      </p:sp>
      <p:sp>
        <p:nvSpPr>
          <p:cNvPr id="1948" name="Picture Placeholder"/>
          <p:cNvSpPr>
            <a:spLocks noGrp="1"/>
          </p:cNvSpPr>
          <p:nvPr>
            <p:ph type="pic" idx="22"/>
          </p:nvPr>
        </p:nvSpPr>
        <p:spPr>
          <a:xfrm>
            <a:off x="6096000" y="1"/>
            <a:ext cx="6096000" cy="6858001"/>
          </a:xfrm>
          <a:prstGeom prst="rect">
            <a:avLst/>
          </a:prstGeom>
        </p:spPr>
        <p:txBody>
          <a:bodyPr lIns="91439" rIns="91439">
            <a:noAutofit/>
          </a:bodyPr>
          <a:lstStyle/>
          <a:p>
            <a:endParaRPr/>
          </a:p>
        </p:txBody>
      </p:sp>
      <p:sp>
        <p:nvSpPr>
          <p:cNvPr id="194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case study 2: title, text (2/4), quote (2/4)">
    <p:spTree>
      <p:nvGrpSpPr>
        <p:cNvPr id="1" name=""/>
        <p:cNvGrpSpPr/>
        <p:nvPr/>
      </p:nvGrpSpPr>
      <p:grpSpPr>
        <a:xfrm>
          <a:off x="0" y="0"/>
          <a:ext cx="0" cy="0"/>
          <a:chOff x="0" y="0"/>
          <a:chExt cx="0" cy="0"/>
        </a:xfrm>
      </p:grpSpPr>
      <p:grpSp>
        <p:nvGrpSpPr>
          <p:cNvPr id="2000" name="Group 2"/>
          <p:cNvGrpSpPr/>
          <p:nvPr/>
        </p:nvGrpSpPr>
        <p:grpSpPr>
          <a:xfrm>
            <a:off x="-146307" y="-146686"/>
            <a:ext cx="12485628" cy="7152641"/>
            <a:chOff x="0" y="0"/>
            <a:chExt cx="12485627" cy="7152640"/>
          </a:xfrm>
        </p:grpSpPr>
        <p:grpSp>
          <p:nvGrpSpPr>
            <p:cNvPr id="1967" name="Group 59"/>
            <p:cNvGrpSpPr/>
            <p:nvPr/>
          </p:nvGrpSpPr>
          <p:grpSpPr>
            <a:xfrm>
              <a:off x="451741" y="0"/>
              <a:ext cx="11582311" cy="121921"/>
              <a:chOff x="0" y="0"/>
              <a:chExt cx="11582309" cy="121920"/>
            </a:xfrm>
          </p:grpSpPr>
          <p:sp>
            <p:nvSpPr>
              <p:cNvPr id="19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79" name="Group 60"/>
            <p:cNvGrpSpPr/>
            <p:nvPr/>
          </p:nvGrpSpPr>
          <p:grpSpPr>
            <a:xfrm>
              <a:off x="451741" y="7030720"/>
              <a:ext cx="11582311" cy="121921"/>
              <a:chOff x="0" y="0"/>
              <a:chExt cx="11582309" cy="121920"/>
            </a:xfrm>
          </p:grpSpPr>
          <p:sp>
            <p:nvSpPr>
              <p:cNvPr id="19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89" name="Group 61"/>
            <p:cNvGrpSpPr/>
            <p:nvPr/>
          </p:nvGrpSpPr>
          <p:grpSpPr>
            <a:xfrm>
              <a:off x="0" y="450977"/>
              <a:ext cx="121921" cy="6248909"/>
              <a:chOff x="0" y="0"/>
              <a:chExt cx="121920" cy="6248908"/>
            </a:xfrm>
          </p:grpSpPr>
          <p:sp>
            <p:nvSpPr>
              <p:cNvPr id="19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99" name="Group 62"/>
            <p:cNvGrpSpPr/>
            <p:nvPr/>
          </p:nvGrpSpPr>
          <p:grpSpPr>
            <a:xfrm>
              <a:off x="12363707" y="450977"/>
              <a:ext cx="121921" cy="6247554"/>
              <a:chOff x="0" y="0"/>
              <a:chExt cx="121920" cy="6247553"/>
            </a:xfrm>
          </p:grpSpPr>
          <p:sp>
            <p:nvSpPr>
              <p:cNvPr id="19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001"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002"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003" name="Text Placeholder 2"/>
          <p:cNvSpPr>
            <a:spLocks noGrp="1"/>
          </p:cNvSpPr>
          <p:nvPr>
            <p:ph type="body" sz="quarter" idx="21"/>
          </p:nvPr>
        </p:nvSpPr>
        <p:spPr>
          <a:xfrm>
            <a:off x="3340608" y="1683511"/>
            <a:ext cx="2450593" cy="4336289"/>
          </a:xfrm>
          <a:prstGeom prst="rect">
            <a:avLst/>
          </a:prstGeom>
        </p:spPr>
        <p:txBody>
          <a:bodyPr lIns="0" tIns="0" rIns="0" bIns="0"/>
          <a:lstStyle/>
          <a:p>
            <a:pPr marL="0" indent="0">
              <a:lnSpc>
                <a:spcPct val="100000"/>
              </a:lnSpc>
              <a:spcBef>
                <a:spcPts val="400"/>
              </a:spcBef>
              <a:buSzTx/>
              <a:buFontTx/>
              <a:buNone/>
              <a:defRPr sz="1300">
                <a:latin typeface="Arial"/>
                <a:ea typeface="Arial"/>
                <a:cs typeface="Arial"/>
                <a:sym typeface="Arial"/>
              </a:defRPr>
            </a:pPr>
            <a:endParaRPr/>
          </a:p>
        </p:txBody>
      </p:sp>
      <p:sp>
        <p:nvSpPr>
          <p:cNvPr id="2004" name="Text Placeholder 3"/>
          <p:cNvSpPr>
            <a:spLocks noGrp="1"/>
          </p:cNvSpPr>
          <p:nvPr>
            <p:ph type="body" sz="half" idx="22"/>
          </p:nvPr>
        </p:nvSpPr>
        <p:spPr>
          <a:xfrm>
            <a:off x="6364223" y="1621536"/>
            <a:ext cx="5522977" cy="4372865"/>
          </a:xfrm>
          <a:prstGeom prst="rect">
            <a:avLst/>
          </a:prstGeom>
        </p:spPr>
        <p:txBody>
          <a:bodyPr lIns="0" tIns="0" rIns="0" bIns="0"/>
          <a:lstStyle/>
          <a:p>
            <a:pPr marL="0" indent="0">
              <a:lnSpc>
                <a:spcPct val="100000"/>
              </a:lnSpc>
              <a:spcBef>
                <a:spcPts val="1400"/>
              </a:spcBef>
              <a:buSzTx/>
              <a:buFontTx/>
              <a:buNone/>
              <a:defRPr sz="3100">
                <a:latin typeface="Arial"/>
                <a:ea typeface="Arial"/>
                <a:cs typeface="Arial"/>
                <a:sym typeface="Arial"/>
              </a:defRPr>
            </a:pPr>
            <a:endParaRPr/>
          </a:p>
        </p:txBody>
      </p:sp>
      <p:sp>
        <p:nvSpPr>
          <p:cNvPr id="200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table">
    <p:spTree>
      <p:nvGrpSpPr>
        <p:cNvPr id="1" name=""/>
        <p:cNvGrpSpPr/>
        <p:nvPr/>
      </p:nvGrpSpPr>
      <p:grpSpPr>
        <a:xfrm>
          <a:off x="0" y="0"/>
          <a:ext cx="0" cy="0"/>
          <a:chOff x="0" y="0"/>
          <a:chExt cx="0" cy="0"/>
        </a:xfrm>
      </p:grpSpPr>
      <p:grpSp>
        <p:nvGrpSpPr>
          <p:cNvPr id="2056" name="Group 2"/>
          <p:cNvGrpSpPr/>
          <p:nvPr/>
        </p:nvGrpSpPr>
        <p:grpSpPr>
          <a:xfrm>
            <a:off x="-146307" y="-146686"/>
            <a:ext cx="12485628" cy="7152641"/>
            <a:chOff x="0" y="0"/>
            <a:chExt cx="12485627" cy="7152640"/>
          </a:xfrm>
        </p:grpSpPr>
        <p:grpSp>
          <p:nvGrpSpPr>
            <p:cNvPr id="2023" name="Group 59"/>
            <p:cNvGrpSpPr/>
            <p:nvPr/>
          </p:nvGrpSpPr>
          <p:grpSpPr>
            <a:xfrm>
              <a:off x="451741" y="0"/>
              <a:ext cx="11582311" cy="121921"/>
              <a:chOff x="0" y="0"/>
              <a:chExt cx="11582309" cy="121920"/>
            </a:xfrm>
          </p:grpSpPr>
          <p:sp>
            <p:nvSpPr>
              <p:cNvPr id="201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35" name="Group 60"/>
            <p:cNvGrpSpPr/>
            <p:nvPr/>
          </p:nvGrpSpPr>
          <p:grpSpPr>
            <a:xfrm>
              <a:off x="451741" y="7030720"/>
              <a:ext cx="11582311" cy="121921"/>
              <a:chOff x="0" y="0"/>
              <a:chExt cx="11582309" cy="121920"/>
            </a:xfrm>
          </p:grpSpPr>
          <p:sp>
            <p:nvSpPr>
              <p:cNvPr id="202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45" name="Group 61"/>
            <p:cNvGrpSpPr/>
            <p:nvPr/>
          </p:nvGrpSpPr>
          <p:grpSpPr>
            <a:xfrm>
              <a:off x="0" y="450977"/>
              <a:ext cx="121921" cy="6248909"/>
              <a:chOff x="0" y="0"/>
              <a:chExt cx="121920" cy="6248908"/>
            </a:xfrm>
          </p:grpSpPr>
          <p:sp>
            <p:nvSpPr>
              <p:cNvPr id="203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55" name="Group 62"/>
            <p:cNvGrpSpPr/>
            <p:nvPr/>
          </p:nvGrpSpPr>
          <p:grpSpPr>
            <a:xfrm>
              <a:off x="12363707" y="450977"/>
              <a:ext cx="121921" cy="6247554"/>
              <a:chOff x="0" y="0"/>
              <a:chExt cx="121920" cy="6247553"/>
            </a:xfrm>
          </p:grpSpPr>
          <p:sp>
            <p:nvSpPr>
              <p:cNvPr id="204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057" name="Body Level One…"/>
          <p:cNvSpPr txBox="1">
            <a:spLocks noGrp="1"/>
          </p:cNvSpPr>
          <p:nvPr>
            <p:ph type="body" sz="quarter" idx="1"/>
          </p:nvPr>
        </p:nvSpPr>
        <p:spPr>
          <a:xfrm>
            <a:off x="292608" y="268224"/>
            <a:ext cx="2450593"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05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x">
  <p:cSld name="blank (with footer)">
    <p:spTree>
      <p:nvGrpSpPr>
        <p:cNvPr id="1" name=""/>
        <p:cNvGrpSpPr/>
        <p:nvPr/>
      </p:nvGrpSpPr>
      <p:grpSpPr>
        <a:xfrm>
          <a:off x="0" y="0"/>
          <a:ext cx="0" cy="0"/>
          <a:chOff x="0" y="0"/>
          <a:chExt cx="0" cy="0"/>
        </a:xfrm>
      </p:grpSpPr>
      <p:grpSp>
        <p:nvGrpSpPr>
          <p:cNvPr id="2109" name="Group 2"/>
          <p:cNvGrpSpPr/>
          <p:nvPr/>
        </p:nvGrpSpPr>
        <p:grpSpPr>
          <a:xfrm>
            <a:off x="-146307" y="-146686"/>
            <a:ext cx="12485628" cy="7152641"/>
            <a:chOff x="0" y="0"/>
            <a:chExt cx="12485627" cy="7152640"/>
          </a:xfrm>
        </p:grpSpPr>
        <p:grpSp>
          <p:nvGrpSpPr>
            <p:cNvPr id="2076" name="Group 59"/>
            <p:cNvGrpSpPr/>
            <p:nvPr/>
          </p:nvGrpSpPr>
          <p:grpSpPr>
            <a:xfrm>
              <a:off x="451741" y="0"/>
              <a:ext cx="11582311" cy="121921"/>
              <a:chOff x="0" y="0"/>
              <a:chExt cx="11582309" cy="121920"/>
            </a:xfrm>
          </p:grpSpPr>
          <p:sp>
            <p:nvSpPr>
              <p:cNvPr id="206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88" name="Group 60"/>
            <p:cNvGrpSpPr/>
            <p:nvPr/>
          </p:nvGrpSpPr>
          <p:grpSpPr>
            <a:xfrm>
              <a:off x="451741" y="7030720"/>
              <a:ext cx="11582311" cy="121921"/>
              <a:chOff x="0" y="0"/>
              <a:chExt cx="11582309" cy="121920"/>
            </a:xfrm>
          </p:grpSpPr>
          <p:sp>
            <p:nvSpPr>
              <p:cNvPr id="207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98" name="Group 61"/>
            <p:cNvGrpSpPr/>
            <p:nvPr/>
          </p:nvGrpSpPr>
          <p:grpSpPr>
            <a:xfrm>
              <a:off x="0" y="450977"/>
              <a:ext cx="121921" cy="6248909"/>
              <a:chOff x="0" y="0"/>
              <a:chExt cx="121920" cy="6248908"/>
            </a:xfrm>
          </p:grpSpPr>
          <p:sp>
            <p:nvSpPr>
              <p:cNvPr id="208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08" name="Group 62"/>
            <p:cNvGrpSpPr/>
            <p:nvPr/>
          </p:nvGrpSpPr>
          <p:grpSpPr>
            <a:xfrm>
              <a:off x="12363707" y="450977"/>
              <a:ext cx="121921" cy="6247554"/>
              <a:chOff x="0" y="0"/>
              <a:chExt cx="121920" cy="6247553"/>
            </a:xfrm>
          </p:grpSpPr>
          <p:sp>
            <p:nvSpPr>
              <p:cNvPr id="209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110"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blank (no footer)">
    <p:spTree>
      <p:nvGrpSpPr>
        <p:cNvPr id="1" name=""/>
        <p:cNvGrpSpPr/>
        <p:nvPr/>
      </p:nvGrpSpPr>
      <p:grpSpPr>
        <a:xfrm>
          <a:off x="0" y="0"/>
          <a:ext cx="0" cy="0"/>
          <a:chOff x="0" y="0"/>
          <a:chExt cx="0" cy="0"/>
        </a:xfrm>
      </p:grpSpPr>
      <p:grpSp>
        <p:nvGrpSpPr>
          <p:cNvPr id="2161" name="Group 2"/>
          <p:cNvGrpSpPr/>
          <p:nvPr/>
        </p:nvGrpSpPr>
        <p:grpSpPr>
          <a:xfrm>
            <a:off x="-146307" y="-146686"/>
            <a:ext cx="12485628" cy="7152641"/>
            <a:chOff x="0" y="0"/>
            <a:chExt cx="12485627" cy="7152640"/>
          </a:xfrm>
        </p:grpSpPr>
        <p:grpSp>
          <p:nvGrpSpPr>
            <p:cNvPr id="2128" name="Group 59"/>
            <p:cNvGrpSpPr/>
            <p:nvPr/>
          </p:nvGrpSpPr>
          <p:grpSpPr>
            <a:xfrm>
              <a:off x="451741" y="0"/>
              <a:ext cx="11582311" cy="121921"/>
              <a:chOff x="0" y="0"/>
              <a:chExt cx="11582309" cy="121920"/>
            </a:xfrm>
          </p:grpSpPr>
          <p:sp>
            <p:nvSpPr>
              <p:cNvPr id="2117"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8"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9"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0"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1"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2"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3"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4"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5"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6"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7"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40" name="Group 60"/>
            <p:cNvGrpSpPr/>
            <p:nvPr/>
          </p:nvGrpSpPr>
          <p:grpSpPr>
            <a:xfrm>
              <a:off x="451741" y="7030720"/>
              <a:ext cx="11582311" cy="121921"/>
              <a:chOff x="0" y="0"/>
              <a:chExt cx="11582309" cy="121920"/>
            </a:xfrm>
          </p:grpSpPr>
          <p:sp>
            <p:nvSpPr>
              <p:cNvPr id="2129"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0"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1"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2"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3"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4"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5"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6"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7"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8"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9"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50" name="Group 61"/>
            <p:cNvGrpSpPr/>
            <p:nvPr/>
          </p:nvGrpSpPr>
          <p:grpSpPr>
            <a:xfrm>
              <a:off x="0" y="450977"/>
              <a:ext cx="121921" cy="6248909"/>
              <a:chOff x="0" y="0"/>
              <a:chExt cx="121920" cy="6248908"/>
            </a:xfrm>
          </p:grpSpPr>
          <p:sp>
            <p:nvSpPr>
              <p:cNvPr id="2141"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2"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3"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4"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5"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6"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7"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8"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9"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60" name="Group 62"/>
            <p:cNvGrpSpPr/>
            <p:nvPr/>
          </p:nvGrpSpPr>
          <p:grpSpPr>
            <a:xfrm>
              <a:off x="12363707" y="450977"/>
              <a:ext cx="121921" cy="6247554"/>
              <a:chOff x="0" y="0"/>
              <a:chExt cx="121920" cy="6247553"/>
            </a:xfrm>
          </p:grpSpPr>
          <p:sp>
            <p:nvSpPr>
              <p:cNvPr id="2151"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2"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3"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4"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5"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6"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7"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8"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9"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162"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thank you">
    <p:spTree>
      <p:nvGrpSpPr>
        <p:cNvPr id="1" name=""/>
        <p:cNvGrpSpPr/>
        <p:nvPr/>
      </p:nvGrpSpPr>
      <p:grpSpPr>
        <a:xfrm>
          <a:off x="0" y="0"/>
          <a:ext cx="0" cy="0"/>
          <a:chOff x="0" y="0"/>
          <a:chExt cx="0" cy="0"/>
        </a:xfrm>
      </p:grpSpPr>
      <p:grpSp>
        <p:nvGrpSpPr>
          <p:cNvPr id="2213" name="Group 2"/>
          <p:cNvGrpSpPr/>
          <p:nvPr/>
        </p:nvGrpSpPr>
        <p:grpSpPr>
          <a:xfrm>
            <a:off x="-146307" y="-146686"/>
            <a:ext cx="12485628" cy="7152641"/>
            <a:chOff x="0" y="0"/>
            <a:chExt cx="12485627" cy="7152640"/>
          </a:xfrm>
        </p:grpSpPr>
        <p:grpSp>
          <p:nvGrpSpPr>
            <p:cNvPr id="2180" name="Group 59"/>
            <p:cNvGrpSpPr/>
            <p:nvPr/>
          </p:nvGrpSpPr>
          <p:grpSpPr>
            <a:xfrm>
              <a:off x="451741" y="0"/>
              <a:ext cx="11582311" cy="121921"/>
              <a:chOff x="0" y="0"/>
              <a:chExt cx="11582309" cy="121920"/>
            </a:xfrm>
          </p:grpSpPr>
          <p:sp>
            <p:nvSpPr>
              <p:cNvPr id="216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92" name="Group 60"/>
            <p:cNvGrpSpPr/>
            <p:nvPr/>
          </p:nvGrpSpPr>
          <p:grpSpPr>
            <a:xfrm>
              <a:off x="451741" y="7030720"/>
              <a:ext cx="11582311" cy="121921"/>
              <a:chOff x="0" y="0"/>
              <a:chExt cx="11582309" cy="121920"/>
            </a:xfrm>
          </p:grpSpPr>
          <p:sp>
            <p:nvSpPr>
              <p:cNvPr id="218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02" name="Group 61"/>
            <p:cNvGrpSpPr/>
            <p:nvPr/>
          </p:nvGrpSpPr>
          <p:grpSpPr>
            <a:xfrm>
              <a:off x="0" y="450977"/>
              <a:ext cx="121921" cy="6248909"/>
              <a:chOff x="0" y="0"/>
              <a:chExt cx="121920" cy="6248908"/>
            </a:xfrm>
          </p:grpSpPr>
          <p:sp>
            <p:nvSpPr>
              <p:cNvPr id="219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12" name="Group 62"/>
            <p:cNvGrpSpPr/>
            <p:nvPr/>
          </p:nvGrpSpPr>
          <p:grpSpPr>
            <a:xfrm>
              <a:off x="12363707" y="450977"/>
              <a:ext cx="121921" cy="6247554"/>
              <a:chOff x="0" y="0"/>
              <a:chExt cx="121920" cy="6247553"/>
            </a:xfrm>
          </p:grpSpPr>
          <p:sp>
            <p:nvSpPr>
              <p:cNvPr id="220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214"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215" name="Body Level One…"/>
          <p:cNvSpPr txBox="1">
            <a:spLocks noGrp="1"/>
          </p:cNvSpPr>
          <p:nvPr>
            <p:ph type="body" sz="quarter" idx="1"/>
          </p:nvPr>
        </p:nvSpPr>
        <p:spPr>
          <a:xfrm>
            <a:off x="292608" y="1682496"/>
            <a:ext cx="5498592" cy="1746505"/>
          </a:xfrm>
          <a:prstGeom prst="rect">
            <a:avLst/>
          </a:prstGeom>
        </p:spPr>
        <p:txBody>
          <a:bodyPr lIns="0" tIns="0" rIns="0" bIns="0"/>
          <a:lstStyle>
            <a:lvl1pPr marL="0" indent="0">
              <a:lnSpc>
                <a:spcPct val="100000"/>
              </a:lnSpc>
              <a:spcBef>
                <a:spcPts val="0"/>
              </a:spcBef>
              <a:buSzTx/>
              <a:buFontTx/>
              <a:buNone/>
              <a:defRPr sz="1300">
                <a:latin typeface="Arial"/>
                <a:ea typeface="Arial"/>
                <a:cs typeface="Arial"/>
                <a:sym typeface="Arial"/>
              </a:defRPr>
            </a:lvl1pPr>
            <a:lvl2pPr marL="0" indent="0">
              <a:lnSpc>
                <a:spcPct val="100000"/>
              </a:lnSpc>
              <a:spcBef>
                <a:spcPts val="0"/>
              </a:spcBef>
              <a:buSzTx/>
              <a:buFontTx/>
              <a:buNone/>
              <a:defRPr sz="1300">
                <a:latin typeface="Arial"/>
                <a:ea typeface="Arial"/>
                <a:cs typeface="Arial"/>
                <a:sym typeface="Arial"/>
              </a:defRPr>
            </a:lvl2pPr>
            <a:lvl3pPr marL="0" indent="268571">
              <a:lnSpc>
                <a:spcPct val="100000"/>
              </a:lnSpc>
              <a:spcBef>
                <a:spcPts val="0"/>
              </a:spcBef>
              <a:buSzTx/>
              <a:buFontTx/>
              <a:buNone/>
              <a:defRPr sz="1300">
                <a:latin typeface="Arial"/>
                <a:ea typeface="Arial"/>
                <a:cs typeface="Arial"/>
                <a:sym typeface="Arial"/>
              </a:defRPr>
            </a:lvl3pPr>
            <a:lvl4pPr marL="0" indent="579437">
              <a:lnSpc>
                <a:spcPct val="100000"/>
              </a:lnSpc>
              <a:spcBef>
                <a:spcPts val="0"/>
              </a:spcBef>
              <a:buSzTx/>
              <a:buFontTx/>
              <a:buNone/>
              <a:defRPr sz="1300">
                <a:latin typeface="Arial"/>
                <a:ea typeface="Arial"/>
                <a:cs typeface="Arial"/>
                <a:sym typeface="Arial"/>
              </a:defRPr>
            </a:lvl4pPr>
            <a:lvl5pPr marL="0" indent="841665">
              <a:lnSpc>
                <a:spcPct val="100000"/>
              </a:lnSpc>
              <a:spcBef>
                <a:spcPts val="0"/>
              </a:spcBef>
              <a:buSzTx/>
              <a:buFontTx/>
              <a:buNone/>
              <a:defRPr sz="13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216" name="Text Placeholder 2"/>
          <p:cNvSpPr>
            <a:spLocks noGrp="1"/>
          </p:cNvSpPr>
          <p:nvPr>
            <p:ph type="body" sz="quarter" idx="21"/>
          </p:nvPr>
        </p:nvSpPr>
        <p:spPr>
          <a:xfrm>
            <a:off x="292607" y="4279393"/>
            <a:ext cx="8546594" cy="1743457"/>
          </a:xfrm>
          <a:prstGeom prst="rect">
            <a:avLst/>
          </a:prstGeom>
        </p:spPr>
        <p:txBody>
          <a:bodyPr lIns="0" tIns="0" rIns="0" bIns="0" anchor="b"/>
          <a:lstStyle/>
          <a:p>
            <a:pPr marL="0" indent="0">
              <a:lnSpc>
                <a:spcPct val="100000"/>
              </a:lnSpc>
              <a:spcBef>
                <a:spcPts val="400"/>
              </a:spcBef>
              <a:buSzTx/>
              <a:buFontTx/>
              <a:buNone/>
              <a:defRPr sz="700">
                <a:latin typeface="Arial"/>
                <a:ea typeface="Arial"/>
                <a:cs typeface="Arial"/>
                <a:sym typeface="Arial"/>
              </a:defRPr>
            </a:pPr>
            <a:endParaRPr/>
          </a:p>
        </p:txBody>
      </p:sp>
      <p:sp>
        <p:nvSpPr>
          <p:cNvPr id="2217"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type="tx">
  <p:cSld name="ibm sign-off (blue80)">
    <p:spTree>
      <p:nvGrpSpPr>
        <p:cNvPr id="1" name=""/>
        <p:cNvGrpSpPr/>
        <p:nvPr/>
      </p:nvGrpSpPr>
      <p:grpSpPr>
        <a:xfrm>
          <a:off x="0" y="0"/>
          <a:ext cx="0" cy="0"/>
          <a:chOff x="0" y="0"/>
          <a:chExt cx="0" cy="0"/>
        </a:xfrm>
      </p:grpSpPr>
      <p:grpSp>
        <p:nvGrpSpPr>
          <p:cNvPr id="2321" name="Group 2"/>
          <p:cNvGrpSpPr/>
          <p:nvPr/>
        </p:nvGrpSpPr>
        <p:grpSpPr>
          <a:xfrm>
            <a:off x="-146307" y="-146686"/>
            <a:ext cx="12485628" cy="7152641"/>
            <a:chOff x="0" y="0"/>
            <a:chExt cx="12485627" cy="7152640"/>
          </a:xfrm>
        </p:grpSpPr>
        <p:grpSp>
          <p:nvGrpSpPr>
            <p:cNvPr id="2288" name="Group 59"/>
            <p:cNvGrpSpPr/>
            <p:nvPr/>
          </p:nvGrpSpPr>
          <p:grpSpPr>
            <a:xfrm>
              <a:off x="451741" y="0"/>
              <a:ext cx="11582311" cy="121921"/>
              <a:chOff x="0" y="0"/>
              <a:chExt cx="11582309" cy="121920"/>
            </a:xfrm>
          </p:grpSpPr>
          <p:sp>
            <p:nvSpPr>
              <p:cNvPr id="2277"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8"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9"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0"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1"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2"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3"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4"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5"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6"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7"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00" name="Group 60"/>
            <p:cNvGrpSpPr/>
            <p:nvPr/>
          </p:nvGrpSpPr>
          <p:grpSpPr>
            <a:xfrm>
              <a:off x="451741" y="7030720"/>
              <a:ext cx="11582311" cy="121921"/>
              <a:chOff x="0" y="0"/>
              <a:chExt cx="11582309" cy="121920"/>
            </a:xfrm>
          </p:grpSpPr>
          <p:sp>
            <p:nvSpPr>
              <p:cNvPr id="2289"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0"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1"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2"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3"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4"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5"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6"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7"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8"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9"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10" name="Group 61"/>
            <p:cNvGrpSpPr/>
            <p:nvPr/>
          </p:nvGrpSpPr>
          <p:grpSpPr>
            <a:xfrm>
              <a:off x="0" y="450977"/>
              <a:ext cx="121921" cy="6248909"/>
              <a:chOff x="0" y="0"/>
              <a:chExt cx="121920" cy="6248908"/>
            </a:xfrm>
          </p:grpSpPr>
          <p:sp>
            <p:nvSpPr>
              <p:cNvPr id="2301"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2"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3"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4"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5"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6"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7"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8"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9"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20" name="Group 62"/>
            <p:cNvGrpSpPr/>
            <p:nvPr/>
          </p:nvGrpSpPr>
          <p:grpSpPr>
            <a:xfrm>
              <a:off x="12363707" y="450977"/>
              <a:ext cx="121921" cy="6247554"/>
              <a:chOff x="0" y="0"/>
              <a:chExt cx="121920" cy="6247553"/>
            </a:xfrm>
          </p:grpSpPr>
          <p:sp>
            <p:nvSpPr>
              <p:cNvPr id="2311"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2"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3"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4"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5"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6"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7"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8"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9"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322" name="Picture" descr="Picture"/>
          <p:cNvPicPr>
            <a:picLocks noChangeAspect="1"/>
          </p:cNvPicPr>
          <p:nvPr/>
        </p:nvPicPr>
        <p:blipFill>
          <a:blip r:embed="rId2"/>
          <a:stretch>
            <a:fillRect/>
          </a:stretch>
        </p:blipFill>
        <p:spPr>
          <a:xfrm>
            <a:off x="5230931" y="3083848"/>
            <a:ext cx="1730140" cy="690307"/>
          </a:xfrm>
          <a:prstGeom prst="rect">
            <a:avLst/>
          </a:prstGeom>
          <a:ln w="12700">
            <a:miter lim="400000"/>
          </a:ln>
        </p:spPr>
      </p:pic>
      <p:sp>
        <p:nvSpPr>
          <p:cNvPr id="2323"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type="tx">
  <p:cSld name="ibm sign-off (black)">
    <p:spTree>
      <p:nvGrpSpPr>
        <p:cNvPr id="1" name=""/>
        <p:cNvGrpSpPr/>
        <p:nvPr/>
      </p:nvGrpSpPr>
      <p:grpSpPr>
        <a:xfrm>
          <a:off x="0" y="0"/>
          <a:ext cx="0" cy="0"/>
          <a:chOff x="0" y="0"/>
          <a:chExt cx="0" cy="0"/>
        </a:xfrm>
      </p:grpSpPr>
      <p:grpSp>
        <p:nvGrpSpPr>
          <p:cNvPr id="2374" name="Group 2"/>
          <p:cNvGrpSpPr/>
          <p:nvPr/>
        </p:nvGrpSpPr>
        <p:grpSpPr>
          <a:xfrm>
            <a:off x="-146307" y="-146686"/>
            <a:ext cx="12485628" cy="7152641"/>
            <a:chOff x="0" y="0"/>
            <a:chExt cx="12485627" cy="7152640"/>
          </a:xfrm>
        </p:grpSpPr>
        <p:grpSp>
          <p:nvGrpSpPr>
            <p:cNvPr id="2341" name="Group 59"/>
            <p:cNvGrpSpPr/>
            <p:nvPr/>
          </p:nvGrpSpPr>
          <p:grpSpPr>
            <a:xfrm>
              <a:off x="451741" y="0"/>
              <a:ext cx="11582311" cy="121921"/>
              <a:chOff x="0" y="0"/>
              <a:chExt cx="11582309" cy="121920"/>
            </a:xfrm>
          </p:grpSpPr>
          <p:sp>
            <p:nvSpPr>
              <p:cNvPr id="233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53" name="Group 60"/>
            <p:cNvGrpSpPr/>
            <p:nvPr/>
          </p:nvGrpSpPr>
          <p:grpSpPr>
            <a:xfrm>
              <a:off x="451741" y="7030720"/>
              <a:ext cx="11582311" cy="121921"/>
              <a:chOff x="0" y="0"/>
              <a:chExt cx="11582309" cy="121920"/>
            </a:xfrm>
          </p:grpSpPr>
          <p:sp>
            <p:nvSpPr>
              <p:cNvPr id="234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63" name="Group 61"/>
            <p:cNvGrpSpPr/>
            <p:nvPr/>
          </p:nvGrpSpPr>
          <p:grpSpPr>
            <a:xfrm>
              <a:off x="0" y="450977"/>
              <a:ext cx="121921" cy="6248909"/>
              <a:chOff x="0" y="0"/>
              <a:chExt cx="121920" cy="6248908"/>
            </a:xfrm>
          </p:grpSpPr>
          <p:sp>
            <p:nvSpPr>
              <p:cNvPr id="235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73" name="Group 62"/>
            <p:cNvGrpSpPr/>
            <p:nvPr/>
          </p:nvGrpSpPr>
          <p:grpSpPr>
            <a:xfrm>
              <a:off x="12363707" y="450977"/>
              <a:ext cx="121921" cy="6247554"/>
              <a:chOff x="0" y="0"/>
              <a:chExt cx="121920" cy="6247553"/>
            </a:xfrm>
          </p:grpSpPr>
          <p:sp>
            <p:nvSpPr>
              <p:cNvPr id="236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375" name="Picture" descr="Picture"/>
          <p:cNvPicPr>
            <a:picLocks noChangeAspect="1"/>
          </p:cNvPicPr>
          <p:nvPr/>
        </p:nvPicPr>
        <p:blipFill>
          <a:blip r:embed="rId2"/>
          <a:stretch>
            <a:fillRect/>
          </a:stretch>
        </p:blipFill>
        <p:spPr>
          <a:xfrm>
            <a:off x="5230929" y="3083846"/>
            <a:ext cx="1730142" cy="690310"/>
          </a:xfrm>
          <a:prstGeom prst="rect">
            <a:avLst/>
          </a:prstGeom>
          <a:ln w="12700">
            <a:miter lim="400000"/>
          </a:ln>
        </p:spPr>
      </p:pic>
      <p:sp>
        <p:nvSpPr>
          <p:cNvPr id="2376"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grpSp>
        <p:nvGrpSpPr>
          <p:cNvPr id="2427" name="Group 2"/>
          <p:cNvGrpSpPr/>
          <p:nvPr/>
        </p:nvGrpSpPr>
        <p:grpSpPr>
          <a:xfrm>
            <a:off x="-146307" y="-146686"/>
            <a:ext cx="12485628" cy="7152641"/>
            <a:chOff x="0" y="0"/>
            <a:chExt cx="12485627" cy="7152640"/>
          </a:xfrm>
        </p:grpSpPr>
        <p:grpSp>
          <p:nvGrpSpPr>
            <p:cNvPr id="2394" name="Group 59"/>
            <p:cNvGrpSpPr/>
            <p:nvPr/>
          </p:nvGrpSpPr>
          <p:grpSpPr>
            <a:xfrm>
              <a:off x="451741" y="0"/>
              <a:ext cx="11582311" cy="121921"/>
              <a:chOff x="0" y="0"/>
              <a:chExt cx="11582309" cy="121920"/>
            </a:xfrm>
          </p:grpSpPr>
          <p:sp>
            <p:nvSpPr>
              <p:cNvPr id="238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06" name="Group 60"/>
            <p:cNvGrpSpPr/>
            <p:nvPr/>
          </p:nvGrpSpPr>
          <p:grpSpPr>
            <a:xfrm>
              <a:off x="451741" y="7030720"/>
              <a:ext cx="11582311" cy="121921"/>
              <a:chOff x="0" y="0"/>
              <a:chExt cx="11582309" cy="121920"/>
            </a:xfrm>
          </p:grpSpPr>
          <p:sp>
            <p:nvSpPr>
              <p:cNvPr id="239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16" name="Group 61"/>
            <p:cNvGrpSpPr/>
            <p:nvPr/>
          </p:nvGrpSpPr>
          <p:grpSpPr>
            <a:xfrm>
              <a:off x="0" y="450977"/>
              <a:ext cx="121921" cy="6248909"/>
              <a:chOff x="0" y="0"/>
              <a:chExt cx="121920" cy="6248908"/>
            </a:xfrm>
          </p:grpSpPr>
          <p:sp>
            <p:nvSpPr>
              <p:cNvPr id="240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26" name="Group 62"/>
            <p:cNvGrpSpPr/>
            <p:nvPr/>
          </p:nvGrpSpPr>
          <p:grpSpPr>
            <a:xfrm>
              <a:off x="12363707" y="450977"/>
              <a:ext cx="121921" cy="6247554"/>
              <a:chOff x="0" y="0"/>
              <a:chExt cx="121920" cy="6247553"/>
            </a:xfrm>
          </p:grpSpPr>
          <p:sp>
            <p:nvSpPr>
              <p:cNvPr id="241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428"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429"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430"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type="tx">
  <p:cSld name="cover, image 2">
    <p:spTree>
      <p:nvGrpSpPr>
        <p:cNvPr id="1" name=""/>
        <p:cNvGrpSpPr/>
        <p:nvPr/>
      </p:nvGrpSpPr>
      <p:grpSpPr>
        <a:xfrm>
          <a:off x="0" y="0"/>
          <a:ext cx="0" cy="0"/>
          <a:chOff x="0" y="0"/>
          <a:chExt cx="0" cy="0"/>
        </a:xfrm>
      </p:grpSpPr>
      <p:grpSp>
        <p:nvGrpSpPr>
          <p:cNvPr id="2481" name="Group 2"/>
          <p:cNvGrpSpPr/>
          <p:nvPr/>
        </p:nvGrpSpPr>
        <p:grpSpPr>
          <a:xfrm>
            <a:off x="-146307" y="-146474"/>
            <a:ext cx="12485628" cy="7152641"/>
            <a:chOff x="0" y="0"/>
            <a:chExt cx="12485627" cy="7152640"/>
          </a:xfrm>
        </p:grpSpPr>
        <p:grpSp>
          <p:nvGrpSpPr>
            <p:cNvPr id="2448" name="Group 59"/>
            <p:cNvGrpSpPr/>
            <p:nvPr/>
          </p:nvGrpSpPr>
          <p:grpSpPr>
            <a:xfrm>
              <a:off x="451953" y="-1"/>
              <a:ext cx="11582310" cy="121922"/>
              <a:chOff x="0" y="0"/>
              <a:chExt cx="11582309" cy="121920"/>
            </a:xfrm>
          </p:grpSpPr>
          <p:sp>
            <p:nvSpPr>
              <p:cNvPr id="2437"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38"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39"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0"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1"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2"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3"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4"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5"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6"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7"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60" name="Group 60"/>
            <p:cNvGrpSpPr/>
            <p:nvPr/>
          </p:nvGrpSpPr>
          <p:grpSpPr>
            <a:xfrm>
              <a:off x="451953" y="7030720"/>
              <a:ext cx="11582310" cy="121921"/>
              <a:chOff x="0" y="0"/>
              <a:chExt cx="11582309" cy="121920"/>
            </a:xfrm>
          </p:grpSpPr>
          <p:sp>
            <p:nvSpPr>
              <p:cNvPr id="2449"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0"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1"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2"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3"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4"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5"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6"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7"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8"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9"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70" name="Group 61"/>
            <p:cNvGrpSpPr/>
            <p:nvPr/>
          </p:nvGrpSpPr>
          <p:grpSpPr>
            <a:xfrm>
              <a:off x="-1" y="450765"/>
              <a:ext cx="121922" cy="6248909"/>
              <a:chOff x="0" y="0"/>
              <a:chExt cx="121920" cy="6248908"/>
            </a:xfrm>
          </p:grpSpPr>
          <p:sp>
            <p:nvSpPr>
              <p:cNvPr id="2461"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2"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3"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4"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5"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6"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7"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8"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9"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80" name="Group 62"/>
            <p:cNvGrpSpPr/>
            <p:nvPr/>
          </p:nvGrpSpPr>
          <p:grpSpPr>
            <a:xfrm>
              <a:off x="12363707" y="450765"/>
              <a:ext cx="121921" cy="6247554"/>
              <a:chOff x="0" y="0"/>
              <a:chExt cx="121920" cy="6247553"/>
            </a:xfrm>
          </p:grpSpPr>
          <p:sp>
            <p:nvSpPr>
              <p:cNvPr id="2471"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2"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3"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4"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5"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6"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7"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8"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9"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482" name="Picture 7" descr="Picture 7"/>
          <p:cNvPicPr>
            <a:picLocks noChangeAspect="1"/>
          </p:cNvPicPr>
          <p:nvPr/>
        </p:nvPicPr>
        <p:blipFill>
          <a:blip r:embed="rId2"/>
          <a:stretch>
            <a:fillRect/>
          </a:stretch>
        </p:blipFill>
        <p:spPr>
          <a:xfrm>
            <a:off x="6967" y="609"/>
            <a:ext cx="12178066" cy="6856780"/>
          </a:xfrm>
          <a:prstGeom prst="rect">
            <a:avLst/>
          </a:prstGeom>
          <a:ln w="12700">
            <a:miter lim="400000"/>
          </a:ln>
        </p:spPr>
      </p:pic>
      <p:sp>
        <p:nvSpPr>
          <p:cNvPr id="2483" name="Title Text"/>
          <p:cNvSpPr txBox="1">
            <a:spLocks noGrp="1"/>
          </p:cNvSpPr>
          <p:nvPr>
            <p:ph type="title"/>
          </p:nvPr>
        </p:nvSpPr>
        <p:spPr>
          <a:xfrm>
            <a:off x="280415" y="169333"/>
            <a:ext cx="5522977" cy="5726177"/>
          </a:xfrm>
          <a:prstGeom prst="rect">
            <a:avLst/>
          </a:prstGeom>
        </p:spPr>
        <p:txBody>
          <a:bodyPr lIns="0" tIns="0" rIns="0" bIns="0" anchor="t"/>
          <a:lstStyle>
            <a:lvl1pPr defTabSz="1219200">
              <a:defRPr sz="3200">
                <a:solidFill>
                  <a:srgbClr val="002D9C"/>
                </a:solidFill>
                <a:latin typeface="IBM Plex Sans Light"/>
                <a:ea typeface="IBM Plex Sans Light"/>
                <a:cs typeface="IBM Plex Sans Light"/>
                <a:sym typeface="IBM Plex Sans Light"/>
              </a:defRPr>
            </a:lvl1pPr>
          </a:lstStyle>
          <a:p>
            <a:r>
              <a:t>Title Text</a:t>
            </a:r>
          </a:p>
        </p:txBody>
      </p:sp>
      <p:pic>
        <p:nvPicPr>
          <p:cNvPr id="2484" name="Picture" descr="Picture"/>
          <p:cNvPicPr>
            <a:picLocks noChangeAspect="1"/>
          </p:cNvPicPr>
          <p:nvPr/>
        </p:nvPicPr>
        <p:blipFill>
          <a:blip r:embed="rId3"/>
          <a:stretch>
            <a:fillRect/>
          </a:stretch>
        </p:blipFill>
        <p:spPr>
          <a:xfrm>
            <a:off x="11191750" y="6273670"/>
            <a:ext cx="695451" cy="277479"/>
          </a:xfrm>
          <a:prstGeom prst="rect">
            <a:avLst/>
          </a:prstGeom>
          <a:ln w="12700">
            <a:miter lim="400000"/>
          </a:ln>
        </p:spPr>
      </p:pic>
      <p:sp>
        <p:nvSpPr>
          <p:cNvPr id="2485"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cover, image 3">
    <p:spTree>
      <p:nvGrpSpPr>
        <p:cNvPr id="1" name=""/>
        <p:cNvGrpSpPr/>
        <p:nvPr/>
      </p:nvGrpSpPr>
      <p:grpSpPr>
        <a:xfrm>
          <a:off x="0" y="0"/>
          <a:ext cx="0" cy="0"/>
          <a:chOff x="0" y="0"/>
          <a:chExt cx="0" cy="0"/>
        </a:xfrm>
      </p:grpSpPr>
      <p:grpSp>
        <p:nvGrpSpPr>
          <p:cNvPr id="2536" name="Group 2"/>
          <p:cNvGrpSpPr/>
          <p:nvPr/>
        </p:nvGrpSpPr>
        <p:grpSpPr>
          <a:xfrm>
            <a:off x="-146307" y="-146474"/>
            <a:ext cx="12485628" cy="7152641"/>
            <a:chOff x="0" y="0"/>
            <a:chExt cx="12485627" cy="7152640"/>
          </a:xfrm>
        </p:grpSpPr>
        <p:grpSp>
          <p:nvGrpSpPr>
            <p:cNvPr id="2503" name="Group 59"/>
            <p:cNvGrpSpPr/>
            <p:nvPr/>
          </p:nvGrpSpPr>
          <p:grpSpPr>
            <a:xfrm>
              <a:off x="451953" y="-1"/>
              <a:ext cx="11582310" cy="121922"/>
              <a:chOff x="0" y="0"/>
              <a:chExt cx="11582309" cy="121920"/>
            </a:xfrm>
          </p:grpSpPr>
          <p:sp>
            <p:nvSpPr>
              <p:cNvPr id="2492"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3"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4"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5"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6"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7"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8"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9"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0"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1"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2"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15" name="Group 60"/>
            <p:cNvGrpSpPr/>
            <p:nvPr/>
          </p:nvGrpSpPr>
          <p:grpSpPr>
            <a:xfrm>
              <a:off x="451953" y="7030720"/>
              <a:ext cx="11582310" cy="121921"/>
              <a:chOff x="0" y="0"/>
              <a:chExt cx="11582309" cy="121920"/>
            </a:xfrm>
          </p:grpSpPr>
          <p:sp>
            <p:nvSpPr>
              <p:cNvPr id="2504"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5"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6"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7"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8"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9"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0"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1"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2"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3"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4"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25" name="Group 61"/>
            <p:cNvGrpSpPr/>
            <p:nvPr/>
          </p:nvGrpSpPr>
          <p:grpSpPr>
            <a:xfrm>
              <a:off x="-1" y="450765"/>
              <a:ext cx="121922" cy="6248909"/>
              <a:chOff x="0" y="0"/>
              <a:chExt cx="121920" cy="6248908"/>
            </a:xfrm>
          </p:grpSpPr>
          <p:sp>
            <p:nvSpPr>
              <p:cNvPr id="2516"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7"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8"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9"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0"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1"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2"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3"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4"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35" name="Group 62"/>
            <p:cNvGrpSpPr/>
            <p:nvPr/>
          </p:nvGrpSpPr>
          <p:grpSpPr>
            <a:xfrm>
              <a:off x="12363707" y="450765"/>
              <a:ext cx="121921" cy="6247554"/>
              <a:chOff x="0" y="0"/>
              <a:chExt cx="121920" cy="6247553"/>
            </a:xfrm>
          </p:grpSpPr>
          <p:sp>
            <p:nvSpPr>
              <p:cNvPr id="2526"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7"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8"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9"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0"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1"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2"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3"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4"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537" name="Picture 7" descr="Picture 7"/>
          <p:cNvPicPr>
            <a:picLocks noChangeAspect="1"/>
          </p:cNvPicPr>
          <p:nvPr/>
        </p:nvPicPr>
        <p:blipFill>
          <a:blip r:embed="rId2"/>
          <a:stretch>
            <a:fillRect/>
          </a:stretch>
        </p:blipFill>
        <p:spPr>
          <a:xfrm>
            <a:off x="6969" y="609"/>
            <a:ext cx="12178063" cy="6856780"/>
          </a:xfrm>
          <a:prstGeom prst="rect">
            <a:avLst/>
          </a:prstGeom>
          <a:ln w="12700">
            <a:miter lim="400000"/>
          </a:ln>
        </p:spPr>
      </p:pic>
      <p:sp>
        <p:nvSpPr>
          <p:cNvPr id="2538" name="Title Text"/>
          <p:cNvSpPr txBox="1">
            <a:spLocks noGrp="1"/>
          </p:cNvSpPr>
          <p:nvPr>
            <p:ph type="title"/>
          </p:nvPr>
        </p:nvSpPr>
        <p:spPr>
          <a:xfrm>
            <a:off x="280415" y="169333"/>
            <a:ext cx="5522977" cy="5726177"/>
          </a:xfrm>
          <a:prstGeom prst="rect">
            <a:avLst/>
          </a:prstGeom>
        </p:spPr>
        <p:txBody>
          <a:bodyPr lIns="0" tIns="0" rIns="0" bIns="0" anchor="t"/>
          <a:lstStyle>
            <a:lvl1pPr defTabSz="1219200">
              <a:defRPr sz="3200">
                <a:solidFill>
                  <a:srgbClr val="002D9C"/>
                </a:solidFill>
                <a:latin typeface="IBM Plex Sans Light"/>
                <a:ea typeface="IBM Plex Sans Light"/>
                <a:cs typeface="IBM Plex Sans Light"/>
                <a:sym typeface="IBM Plex Sans Light"/>
              </a:defRPr>
            </a:lvl1pPr>
          </a:lstStyle>
          <a:p>
            <a:r>
              <a:t>Title Text</a:t>
            </a:r>
          </a:p>
        </p:txBody>
      </p:sp>
      <p:pic>
        <p:nvPicPr>
          <p:cNvPr id="2539" name="Picture" descr="Picture"/>
          <p:cNvPicPr>
            <a:picLocks noChangeAspect="1"/>
          </p:cNvPicPr>
          <p:nvPr/>
        </p:nvPicPr>
        <p:blipFill>
          <a:blip r:embed="rId3"/>
          <a:stretch>
            <a:fillRect/>
          </a:stretch>
        </p:blipFill>
        <p:spPr>
          <a:xfrm>
            <a:off x="11191750" y="6273670"/>
            <a:ext cx="695451" cy="277479"/>
          </a:xfrm>
          <a:prstGeom prst="rect">
            <a:avLst/>
          </a:prstGeom>
          <a:ln w="12700">
            <a:miter lim="400000"/>
          </a:ln>
        </p:spPr>
      </p:pic>
      <p:sp>
        <p:nvSpPr>
          <p:cNvPr id="2540"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type="tx">
  <p:cSld name="divider (with page contents)">
    <p:spTree>
      <p:nvGrpSpPr>
        <p:cNvPr id="1" name=""/>
        <p:cNvGrpSpPr/>
        <p:nvPr/>
      </p:nvGrpSpPr>
      <p:grpSpPr>
        <a:xfrm>
          <a:off x="0" y="0"/>
          <a:ext cx="0" cy="0"/>
          <a:chOff x="0" y="0"/>
          <a:chExt cx="0" cy="0"/>
        </a:xfrm>
      </p:grpSpPr>
      <p:grpSp>
        <p:nvGrpSpPr>
          <p:cNvPr id="2645" name="Group 2"/>
          <p:cNvGrpSpPr/>
          <p:nvPr/>
        </p:nvGrpSpPr>
        <p:grpSpPr>
          <a:xfrm>
            <a:off x="-146307" y="-146474"/>
            <a:ext cx="12485628" cy="7152641"/>
            <a:chOff x="0" y="0"/>
            <a:chExt cx="12485627" cy="7152640"/>
          </a:xfrm>
        </p:grpSpPr>
        <p:grpSp>
          <p:nvGrpSpPr>
            <p:cNvPr id="2612" name="Group 59"/>
            <p:cNvGrpSpPr/>
            <p:nvPr/>
          </p:nvGrpSpPr>
          <p:grpSpPr>
            <a:xfrm>
              <a:off x="451953" y="-1"/>
              <a:ext cx="11582310" cy="121922"/>
              <a:chOff x="0" y="0"/>
              <a:chExt cx="11582309" cy="121920"/>
            </a:xfrm>
          </p:grpSpPr>
          <p:sp>
            <p:nvSpPr>
              <p:cNvPr id="2601"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2"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3"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4"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5"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6"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7"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8"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9"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0"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1"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24" name="Group 60"/>
            <p:cNvGrpSpPr/>
            <p:nvPr/>
          </p:nvGrpSpPr>
          <p:grpSpPr>
            <a:xfrm>
              <a:off x="451953" y="7030720"/>
              <a:ext cx="11582310" cy="121921"/>
              <a:chOff x="0" y="0"/>
              <a:chExt cx="11582309" cy="121920"/>
            </a:xfrm>
          </p:grpSpPr>
          <p:sp>
            <p:nvSpPr>
              <p:cNvPr id="2613"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4"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5"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6"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7"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8"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9"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0"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1"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2"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3"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34" name="Group 61"/>
            <p:cNvGrpSpPr/>
            <p:nvPr/>
          </p:nvGrpSpPr>
          <p:grpSpPr>
            <a:xfrm>
              <a:off x="-1" y="450765"/>
              <a:ext cx="121922" cy="6248909"/>
              <a:chOff x="0" y="0"/>
              <a:chExt cx="121920" cy="6248908"/>
            </a:xfrm>
          </p:grpSpPr>
          <p:sp>
            <p:nvSpPr>
              <p:cNvPr id="2625"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6"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7"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8"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9"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0"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1"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2"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3"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44" name="Group 62"/>
            <p:cNvGrpSpPr/>
            <p:nvPr/>
          </p:nvGrpSpPr>
          <p:grpSpPr>
            <a:xfrm>
              <a:off x="12363707" y="450765"/>
              <a:ext cx="121921" cy="6247554"/>
              <a:chOff x="0" y="0"/>
              <a:chExt cx="121920" cy="6247553"/>
            </a:xfrm>
          </p:grpSpPr>
          <p:sp>
            <p:nvSpPr>
              <p:cNvPr id="2635"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6"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7"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8"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9"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0"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1"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2"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3"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646" name="Title Text"/>
          <p:cNvSpPr txBox="1">
            <a:spLocks noGrp="1"/>
          </p:cNvSpPr>
          <p:nvPr>
            <p:ph type="title"/>
          </p:nvPr>
        </p:nvSpPr>
        <p:spPr>
          <a:xfrm>
            <a:off x="280415" y="169333"/>
            <a:ext cx="5522977" cy="1066801"/>
          </a:xfrm>
          <a:prstGeom prst="rect">
            <a:avLst/>
          </a:prstGeom>
        </p:spPr>
        <p:txBody>
          <a:bodyPr lIns="0" tIns="0" rIns="0" bIns="0" anchor="t"/>
          <a:lstStyle>
            <a:lvl1pPr defTabSz="1219200">
              <a:defRPr sz="3200">
                <a:solidFill>
                  <a:srgbClr val="0F62FE"/>
                </a:solidFill>
                <a:latin typeface="IBM Plex Sans Light"/>
                <a:ea typeface="IBM Plex Sans Light"/>
                <a:cs typeface="IBM Plex Sans Light"/>
                <a:sym typeface="IBM Plex Sans Light"/>
              </a:defRPr>
            </a:lvl1pPr>
          </a:lstStyle>
          <a:p>
            <a:r>
              <a:t>Title Text</a:t>
            </a:r>
          </a:p>
        </p:txBody>
      </p:sp>
      <p:sp>
        <p:nvSpPr>
          <p:cNvPr id="2647" name="Body Level One…"/>
          <p:cNvSpPr txBox="1">
            <a:spLocks noGrp="1"/>
          </p:cNvSpPr>
          <p:nvPr>
            <p:ph type="body" sz="half" idx="1"/>
          </p:nvPr>
        </p:nvSpPr>
        <p:spPr>
          <a:xfrm>
            <a:off x="292607" y="1658111"/>
            <a:ext cx="5498594" cy="4336289"/>
          </a:xfrm>
          <a:prstGeom prst="rect">
            <a:avLst/>
          </a:prstGeom>
        </p:spPr>
        <p:txBody>
          <a:bodyPr lIns="0" tIns="0" rIns="0" bIns="0"/>
          <a:lstStyle>
            <a:lvl1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1pPr>
            <a:lvl2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2pPr>
            <a:lvl3pPr marL="0" indent="201614"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3pPr>
            <a:lvl4pPr marL="0" indent="434981"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4pPr>
            <a:lvl5pPr marL="0" indent="631832"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648" name="Text Placeholder 2"/>
          <p:cNvSpPr>
            <a:spLocks noGrp="1"/>
          </p:cNvSpPr>
          <p:nvPr>
            <p:ph type="body" sz="half" idx="21"/>
          </p:nvPr>
        </p:nvSpPr>
        <p:spPr>
          <a:xfrm>
            <a:off x="6388608" y="1658111"/>
            <a:ext cx="5498593" cy="4336288"/>
          </a:xfrm>
          <a:prstGeom prst="rect">
            <a:avLst/>
          </a:prstGeom>
        </p:spPr>
        <p:txBody>
          <a:bodyPr lIns="0" tIns="0" rIns="0" bIns="0"/>
          <a:lstStyle/>
          <a:p>
            <a: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pPr>
            <a:endParaRPr/>
          </a:p>
        </p:txBody>
      </p:sp>
      <p:sp>
        <p:nvSpPr>
          <p:cNvPr id="2649"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type="tx">
  <p:cSld name="ibm sign-off (blue60)">
    <p:spTree>
      <p:nvGrpSpPr>
        <p:cNvPr id="1" name=""/>
        <p:cNvGrpSpPr/>
        <p:nvPr/>
      </p:nvGrpSpPr>
      <p:grpSpPr>
        <a:xfrm>
          <a:off x="0" y="0"/>
          <a:ext cx="0" cy="0"/>
          <a:chOff x="0" y="0"/>
          <a:chExt cx="0" cy="0"/>
        </a:xfrm>
      </p:grpSpPr>
      <p:grpSp>
        <p:nvGrpSpPr>
          <p:cNvPr id="2700" name="Group 2"/>
          <p:cNvGrpSpPr/>
          <p:nvPr/>
        </p:nvGrpSpPr>
        <p:grpSpPr>
          <a:xfrm>
            <a:off x="-146307" y="-146474"/>
            <a:ext cx="12485628" cy="7152641"/>
            <a:chOff x="0" y="0"/>
            <a:chExt cx="12485627" cy="7152640"/>
          </a:xfrm>
        </p:grpSpPr>
        <p:grpSp>
          <p:nvGrpSpPr>
            <p:cNvPr id="2667" name="Group 59"/>
            <p:cNvGrpSpPr/>
            <p:nvPr/>
          </p:nvGrpSpPr>
          <p:grpSpPr>
            <a:xfrm>
              <a:off x="451953" y="-1"/>
              <a:ext cx="11582310" cy="121922"/>
              <a:chOff x="0" y="0"/>
              <a:chExt cx="11582309" cy="121920"/>
            </a:xfrm>
          </p:grpSpPr>
          <p:sp>
            <p:nvSpPr>
              <p:cNvPr id="2656"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7"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8"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9"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0"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1"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2"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3"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4"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5"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6"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79" name="Group 60"/>
            <p:cNvGrpSpPr/>
            <p:nvPr/>
          </p:nvGrpSpPr>
          <p:grpSpPr>
            <a:xfrm>
              <a:off x="451953" y="7030720"/>
              <a:ext cx="11582310" cy="121921"/>
              <a:chOff x="0" y="0"/>
              <a:chExt cx="11582309" cy="121920"/>
            </a:xfrm>
          </p:grpSpPr>
          <p:sp>
            <p:nvSpPr>
              <p:cNvPr id="2668"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9"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0"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1"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2"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3"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4"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5"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6"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7"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8"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89" name="Group 61"/>
            <p:cNvGrpSpPr/>
            <p:nvPr/>
          </p:nvGrpSpPr>
          <p:grpSpPr>
            <a:xfrm>
              <a:off x="-1" y="450765"/>
              <a:ext cx="121922" cy="6248909"/>
              <a:chOff x="0" y="0"/>
              <a:chExt cx="121920" cy="6248908"/>
            </a:xfrm>
          </p:grpSpPr>
          <p:sp>
            <p:nvSpPr>
              <p:cNvPr id="2680"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1"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2"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3"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4"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5"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6"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7"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8"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99" name="Group 62"/>
            <p:cNvGrpSpPr/>
            <p:nvPr/>
          </p:nvGrpSpPr>
          <p:grpSpPr>
            <a:xfrm>
              <a:off x="12363707" y="450765"/>
              <a:ext cx="121921" cy="6247554"/>
              <a:chOff x="0" y="0"/>
              <a:chExt cx="121920" cy="6247553"/>
            </a:xfrm>
          </p:grpSpPr>
          <p:sp>
            <p:nvSpPr>
              <p:cNvPr id="2690"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1"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2"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3"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4"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5"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6"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7"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8"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701" name="Picture" descr="Picture"/>
          <p:cNvPicPr>
            <a:picLocks noChangeAspect="1"/>
          </p:cNvPicPr>
          <p:nvPr/>
        </p:nvPicPr>
        <p:blipFill>
          <a:blip r:embed="rId2"/>
          <a:stretch>
            <a:fillRect/>
          </a:stretch>
        </p:blipFill>
        <p:spPr>
          <a:xfrm>
            <a:off x="5230929" y="3083846"/>
            <a:ext cx="1730142" cy="690309"/>
          </a:xfrm>
          <a:prstGeom prst="rect">
            <a:avLst/>
          </a:prstGeom>
          <a:ln w="12700">
            <a:miter lim="400000"/>
          </a:ln>
        </p:spPr>
      </p:pic>
      <p:sp>
        <p:nvSpPr>
          <p:cNvPr id="2702"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type="tx">
  <p:cSld name="boxes (3 med, 2 small)">
    <p:spTree>
      <p:nvGrpSpPr>
        <p:cNvPr id="1" name=""/>
        <p:cNvGrpSpPr/>
        <p:nvPr/>
      </p:nvGrpSpPr>
      <p:grpSpPr>
        <a:xfrm>
          <a:off x="0" y="0"/>
          <a:ext cx="0" cy="0"/>
          <a:chOff x="0" y="0"/>
          <a:chExt cx="0" cy="0"/>
        </a:xfrm>
      </p:grpSpPr>
      <p:grpSp>
        <p:nvGrpSpPr>
          <p:cNvPr id="2753" name="Group 5"/>
          <p:cNvGrpSpPr/>
          <p:nvPr/>
        </p:nvGrpSpPr>
        <p:grpSpPr>
          <a:xfrm>
            <a:off x="-146309" y="-146476"/>
            <a:ext cx="12485633" cy="7152645"/>
            <a:chOff x="-1" y="-1"/>
            <a:chExt cx="12485632" cy="7152644"/>
          </a:xfrm>
        </p:grpSpPr>
        <p:grpSp>
          <p:nvGrpSpPr>
            <p:cNvPr id="2720" name="Group 6"/>
            <p:cNvGrpSpPr/>
            <p:nvPr/>
          </p:nvGrpSpPr>
          <p:grpSpPr>
            <a:xfrm>
              <a:off x="451951" y="-2"/>
              <a:ext cx="11582314" cy="121925"/>
              <a:chOff x="-1" y="0"/>
              <a:chExt cx="11582313" cy="121924"/>
            </a:xfrm>
          </p:grpSpPr>
          <p:sp>
            <p:nvSpPr>
              <p:cNvPr id="2709" name="Straight Connector 39"/>
              <p:cNvSpPr/>
              <p:nvPr/>
            </p:nvSpPr>
            <p:spPr>
              <a:xfrm flipV="1">
                <a:off x="-2" y="-1"/>
                <a:ext cx="3"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0" name="Straight Connector 40"/>
              <p:cNvSpPr/>
              <p:nvPr/>
            </p:nvSpPr>
            <p:spPr>
              <a:xfrm flipV="1">
                <a:off x="24384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1" name="Straight Connector 41"/>
              <p:cNvSpPr/>
              <p:nvPr/>
            </p:nvSpPr>
            <p:spPr>
              <a:xfrm flipV="1">
                <a:off x="27432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2" name="Straight Connector 42"/>
              <p:cNvSpPr/>
              <p:nvPr/>
            </p:nvSpPr>
            <p:spPr>
              <a:xfrm flipV="1">
                <a:off x="30480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3" name="Straight Connector 43"/>
              <p:cNvSpPr/>
              <p:nvPr/>
            </p:nvSpPr>
            <p:spPr>
              <a:xfrm flipV="1">
                <a:off x="54864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4" name="Straight Connector 44"/>
              <p:cNvSpPr/>
              <p:nvPr/>
            </p:nvSpPr>
            <p:spPr>
              <a:xfrm flipV="1">
                <a:off x="57912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5" name="Straight Connector 45"/>
              <p:cNvSpPr/>
              <p:nvPr/>
            </p:nvSpPr>
            <p:spPr>
              <a:xfrm flipV="1">
                <a:off x="60960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6" name="Straight Connector 46"/>
              <p:cNvSpPr/>
              <p:nvPr/>
            </p:nvSpPr>
            <p:spPr>
              <a:xfrm flipV="1">
                <a:off x="85344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7" name="Straight Connector 47"/>
              <p:cNvSpPr/>
              <p:nvPr/>
            </p:nvSpPr>
            <p:spPr>
              <a:xfrm flipV="1">
                <a:off x="88392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8" name="Straight Connector 48"/>
              <p:cNvSpPr/>
              <p:nvPr/>
            </p:nvSpPr>
            <p:spPr>
              <a:xfrm flipV="1">
                <a:off x="91440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9" name="Straight Connector 49"/>
              <p:cNvSpPr/>
              <p:nvPr/>
            </p:nvSpPr>
            <p:spPr>
              <a:xfrm flipV="1">
                <a:off x="1158231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32" name="Group 7"/>
            <p:cNvGrpSpPr/>
            <p:nvPr/>
          </p:nvGrpSpPr>
          <p:grpSpPr>
            <a:xfrm>
              <a:off x="451951" y="7030719"/>
              <a:ext cx="11582315" cy="121924"/>
              <a:chOff x="-1" y="0"/>
              <a:chExt cx="11582314" cy="121922"/>
            </a:xfrm>
          </p:grpSpPr>
          <p:sp>
            <p:nvSpPr>
              <p:cNvPr id="2721" name="Straight Connector 28"/>
              <p:cNvSpPr/>
              <p:nvPr/>
            </p:nvSpPr>
            <p:spPr>
              <a:xfrm flipV="1">
                <a:off x="-2" y="-1"/>
                <a:ext cx="3"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2" name="Straight Connector 29"/>
              <p:cNvSpPr/>
              <p:nvPr/>
            </p:nvSpPr>
            <p:spPr>
              <a:xfrm flipV="1">
                <a:off x="24384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3" name="Straight Connector 30"/>
              <p:cNvSpPr/>
              <p:nvPr/>
            </p:nvSpPr>
            <p:spPr>
              <a:xfrm flipV="1">
                <a:off x="27432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4" name="Straight Connector 31"/>
              <p:cNvSpPr/>
              <p:nvPr/>
            </p:nvSpPr>
            <p:spPr>
              <a:xfrm flipV="1">
                <a:off x="30480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5" name="Straight Connector 32"/>
              <p:cNvSpPr/>
              <p:nvPr/>
            </p:nvSpPr>
            <p:spPr>
              <a:xfrm flipV="1">
                <a:off x="54864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6" name="Straight Connector 33"/>
              <p:cNvSpPr/>
              <p:nvPr/>
            </p:nvSpPr>
            <p:spPr>
              <a:xfrm flipV="1">
                <a:off x="57912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7" name="Straight Connector 34"/>
              <p:cNvSpPr/>
              <p:nvPr/>
            </p:nvSpPr>
            <p:spPr>
              <a:xfrm flipV="1">
                <a:off x="60960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8" name="Straight Connector 35"/>
              <p:cNvSpPr/>
              <p:nvPr/>
            </p:nvSpPr>
            <p:spPr>
              <a:xfrm flipV="1">
                <a:off x="85344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9" name="Straight Connector 36"/>
              <p:cNvSpPr/>
              <p:nvPr/>
            </p:nvSpPr>
            <p:spPr>
              <a:xfrm flipV="1">
                <a:off x="88392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0" name="Straight Connector 37"/>
              <p:cNvSpPr/>
              <p:nvPr/>
            </p:nvSpPr>
            <p:spPr>
              <a:xfrm flipV="1">
                <a:off x="91440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1" name="Straight Connector 38"/>
              <p:cNvSpPr/>
              <p:nvPr/>
            </p:nvSpPr>
            <p:spPr>
              <a:xfrm flipV="1">
                <a:off x="11582312"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42" name="Group 8"/>
            <p:cNvGrpSpPr/>
            <p:nvPr/>
          </p:nvGrpSpPr>
          <p:grpSpPr>
            <a:xfrm>
              <a:off x="-2" y="450764"/>
              <a:ext cx="121924" cy="6248913"/>
              <a:chOff x="0" y="-1"/>
              <a:chExt cx="121922" cy="6248912"/>
            </a:xfrm>
          </p:grpSpPr>
          <p:sp>
            <p:nvSpPr>
              <p:cNvPr id="2733" name="Straight Connector 19"/>
              <p:cNvSpPr/>
              <p:nvPr/>
            </p:nvSpPr>
            <p:spPr>
              <a:xfrm flipH="1">
                <a:off x="0" y="567436"/>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4" name="Straight Connector 20"/>
              <p:cNvSpPr/>
              <p:nvPr/>
            </p:nvSpPr>
            <p:spPr>
              <a:xfrm flipH="1">
                <a:off x="0" y="1414779"/>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5" name="Straight Connector 21"/>
              <p:cNvSpPr/>
              <p:nvPr/>
            </p:nvSpPr>
            <p:spPr>
              <a:xfrm flipH="1">
                <a:off x="0" y="226822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6" name="Straight Connector 22"/>
              <p:cNvSpPr/>
              <p:nvPr/>
            </p:nvSpPr>
            <p:spPr>
              <a:xfrm flipH="1">
                <a:off x="0" y="3123694"/>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7" name="Straight Connector 23"/>
              <p:cNvSpPr/>
              <p:nvPr/>
            </p:nvSpPr>
            <p:spPr>
              <a:xfrm flipH="1">
                <a:off x="0" y="3975101"/>
                <a:ext cx="121924" cy="1"/>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8" name="Straight Connector 24"/>
              <p:cNvSpPr/>
              <p:nvPr/>
            </p:nvSpPr>
            <p:spPr>
              <a:xfrm flipH="1">
                <a:off x="0" y="4828541"/>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9" name="Straight Connector 25"/>
              <p:cNvSpPr/>
              <p:nvPr/>
            </p:nvSpPr>
            <p:spPr>
              <a:xfrm flipH="1">
                <a:off x="0" y="569231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0" name="Straight Connector 26"/>
              <p:cNvSpPr/>
              <p:nvPr/>
            </p:nvSpPr>
            <p:spPr>
              <a:xfrm flipH="1" flipV="1">
                <a:off x="0" y="-2"/>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1" name="Straight Connector 27"/>
              <p:cNvSpPr/>
              <p:nvPr/>
            </p:nvSpPr>
            <p:spPr>
              <a:xfrm flipH="1">
                <a:off x="0" y="624891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52" name="Group 9"/>
            <p:cNvGrpSpPr/>
            <p:nvPr/>
          </p:nvGrpSpPr>
          <p:grpSpPr>
            <a:xfrm>
              <a:off x="12363708" y="450765"/>
              <a:ext cx="121923" cy="6247556"/>
              <a:chOff x="0" y="0"/>
              <a:chExt cx="121922" cy="6247555"/>
            </a:xfrm>
          </p:grpSpPr>
          <p:sp>
            <p:nvSpPr>
              <p:cNvPr id="2743" name="Straight Connector 10"/>
              <p:cNvSpPr/>
              <p:nvPr/>
            </p:nvSpPr>
            <p:spPr>
              <a:xfrm flipH="1">
                <a:off x="0" y="567436"/>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4" name="Straight Connector 11"/>
              <p:cNvSpPr/>
              <p:nvPr/>
            </p:nvSpPr>
            <p:spPr>
              <a:xfrm flipH="1">
                <a:off x="0" y="141478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5" name="Straight Connector 12"/>
              <p:cNvSpPr/>
              <p:nvPr/>
            </p:nvSpPr>
            <p:spPr>
              <a:xfrm flipH="1">
                <a:off x="0" y="226822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6" name="Straight Connector 13"/>
              <p:cNvSpPr/>
              <p:nvPr/>
            </p:nvSpPr>
            <p:spPr>
              <a:xfrm flipH="1">
                <a:off x="0" y="312166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7" name="Straight Connector 14"/>
              <p:cNvSpPr/>
              <p:nvPr/>
            </p:nvSpPr>
            <p:spPr>
              <a:xfrm flipH="1">
                <a:off x="0" y="3975101"/>
                <a:ext cx="121923" cy="1"/>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8" name="Straight Connector 15"/>
              <p:cNvSpPr/>
              <p:nvPr/>
            </p:nvSpPr>
            <p:spPr>
              <a:xfrm flipH="1">
                <a:off x="0" y="4828541"/>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9" name="Straight Connector 16"/>
              <p:cNvSpPr/>
              <p:nvPr/>
            </p:nvSpPr>
            <p:spPr>
              <a:xfrm flipH="1">
                <a:off x="0" y="569231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50" name="Straight Connector 17"/>
              <p:cNvSpPr/>
              <p:nvPr/>
            </p:nvSpPr>
            <p:spPr>
              <a:xfrm flipH="1" flipV="1">
                <a:off x="0" y="-1"/>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51" name="Straight Connector 18"/>
              <p:cNvSpPr/>
              <p:nvPr/>
            </p:nvSpPr>
            <p:spPr>
              <a:xfrm flipH="1">
                <a:off x="0" y="6247554"/>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sp>
        <p:nvSpPr>
          <p:cNvPr id="2754" name="Title Text"/>
          <p:cNvSpPr txBox="1">
            <a:spLocks noGrp="1"/>
          </p:cNvSpPr>
          <p:nvPr>
            <p:ph type="title"/>
          </p:nvPr>
        </p:nvSpPr>
        <p:spPr>
          <a:xfrm>
            <a:off x="-2" y="-3"/>
            <a:ext cx="6096002" cy="3429004"/>
          </a:xfrm>
          <a:prstGeom prst="rect">
            <a:avLst/>
          </a:prstGeom>
        </p:spPr>
        <p:txBody>
          <a:bodyPr lIns="268224" tIns="268224" rIns="268224" bIns="268224" anchor="t"/>
          <a:lstStyle>
            <a:lvl1pPr defTabSz="1219200">
              <a:defRPr sz="3200">
                <a:solidFill>
                  <a:srgbClr val="FFFFFF"/>
                </a:solidFill>
                <a:latin typeface="IBM Plex Sans Light"/>
                <a:ea typeface="IBM Plex Sans Light"/>
                <a:cs typeface="IBM Plex Sans Light"/>
                <a:sym typeface="IBM Plex Sans Light"/>
              </a:defRPr>
            </a:lvl1pPr>
          </a:lstStyle>
          <a:p>
            <a:r>
              <a:t>Title Text</a:t>
            </a:r>
          </a:p>
        </p:txBody>
      </p:sp>
      <p:sp>
        <p:nvSpPr>
          <p:cNvPr id="2755" name="Straight Connector 9"/>
          <p:cNvSpPr/>
          <p:nvPr/>
        </p:nvSpPr>
        <p:spPr>
          <a:xfrm>
            <a:off x="304798" y="3422650"/>
            <a:ext cx="5486404" cy="1"/>
          </a:xfrm>
          <a:prstGeom prst="line">
            <a:avLst/>
          </a:prstGeom>
          <a:ln w="3175">
            <a:solidFill>
              <a:srgbClr val="FFFFFF"/>
            </a:solidFill>
          </a:ln>
        </p:spPr>
        <p:txBody>
          <a:bodyPr lIns="45718" tIns="45718" rIns="45718" bIns="45718"/>
          <a:lstStyle/>
          <a:p>
            <a:pPr>
              <a:defRPr sz="1600"/>
            </a:pPr>
            <a:endParaRPr/>
          </a:p>
        </p:txBody>
      </p:sp>
      <p:sp>
        <p:nvSpPr>
          <p:cNvPr id="2756" name="Slide Number"/>
          <p:cNvSpPr txBox="1">
            <a:spLocks noGrp="1"/>
          </p:cNvSpPr>
          <p:nvPr>
            <p:ph type="sldNum" sz="quarter" idx="2"/>
          </p:nvPr>
        </p:nvSpPr>
        <p:spPr>
          <a:xfrm>
            <a:off x="0" y="0"/>
            <a:ext cx="378458" cy="375918"/>
          </a:xfrm>
          <a:prstGeom prst="rect">
            <a:avLst/>
          </a:prstGeom>
        </p:spPr>
        <p:txBody>
          <a:bodyPr lIns="60958" tIns="60958" rIns="60958" bIns="60958" anchor="t"/>
          <a:lstStyle>
            <a:lvl1pPr algn="l" defTabSz="914643">
              <a:defRPr sz="1600">
                <a:solidFill>
                  <a:srgbClr val="FFFFFF"/>
                </a:solidFill>
                <a:latin typeface="IBM Plex Sans Light"/>
                <a:ea typeface="IBM Plex Sans Light"/>
                <a:cs typeface="IBM Plex Sans Light"/>
                <a:sym typeface="IBM Plex Sans Light"/>
              </a:defRPr>
            </a:lvl1pPr>
          </a:lstStyle>
          <a:p>
            <a:fld id="{86CB4B4D-7CA3-9044-876B-883B54F8677D}" type="slidenum">
              <a:t>‹#›</a:t>
            </a:fld>
            <a:endParaRPr/>
          </a:p>
        </p:txBody>
      </p:sp>
    </p:spTree>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type="tx">
  <p:cSld name="title, text (split background)">
    <p:spTree>
      <p:nvGrpSpPr>
        <p:cNvPr id="1" name=""/>
        <p:cNvGrpSpPr/>
        <p:nvPr/>
      </p:nvGrpSpPr>
      <p:grpSpPr>
        <a:xfrm>
          <a:off x="0" y="0"/>
          <a:ext cx="0" cy="0"/>
          <a:chOff x="0" y="0"/>
          <a:chExt cx="0" cy="0"/>
        </a:xfrm>
      </p:grpSpPr>
      <p:grpSp>
        <p:nvGrpSpPr>
          <p:cNvPr id="2807" name="Group 2"/>
          <p:cNvGrpSpPr/>
          <p:nvPr/>
        </p:nvGrpSpPr>
        <p:grpSpPr>
          <a:xfrm>
            <a:off x="-146307" y="-146474"/>
            <a:ext cx="12485628" cy="7152641"/>
            <a:chOff x="0" y="0"/>
            <a:chExt cx="12485627" cy="7152640"/>
          </a:xfrm>
        </p:grpSpPr>
        <p:grpSp>
          <p:nvGrpSpPr>
            <p:cNvPr id="2774" name="Group 59"/>
            <p:cNvGrpSpPr/>
            <p:nvPr/>
          </p:nvGrpSpPr>
          <p:grpSpPr>
            <a:xfrm>
              <a:off x="451953" y="-1"/>
              <a:ext cx="11582310" cy="121922"/>
              <a:chOff x="0" y="0"/>
              <a:chExt cx="11582309" cy="121920"/>
            </a:xfrm>
          </p:grpSpPr>
          <p:sp>
            <p:nvSpPr>
              <p:cNvPr id="2763"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4"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5"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6"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7"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8"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9"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0"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1"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2"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3"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786" name="Group 60"/>
            <p:cNvGrpSpPr/>
            <p:nvPr/>
          </p:nvGrpSpPr>
          <p:grpSpPr>
            <a:xfrm>
              <a:off x="451953" y="7030720"/>
              <a:ext cx="11582310" cy="121921"/>
              <a:chOff x="0" y="0"/>
              <a:chExt cx="11582309" cy="121920"/>
            </a:xfrm>
          </p:grpSpPr>
          <p:sp>
            <p:nvSpPr>
              <p:cNvPr id="2775"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6"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7"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8"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9"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0"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1"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2"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3"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4"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5"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796" name="Group 61"/>
            <p:cNvGrpSpPr/>
            <p:nvPr/>
          </p:nvGrpSpPr>
          <p:grpSpPr>
            <a:xfrm>
              <a:off x="-1" y="450765"/>
              <a:ext cx="121922" cy="6248909"/>
              <a:chOff x="0" y="0"/>
              <a:chExt cx="121920" cy="6248908"/>
            </a:xfrm>
          </p:grpSpPr>
          <p:sp>
            <p:nvSpPr>
              <p:cNvPr id="2787"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8"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9"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0"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1"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2"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3"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4"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5"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06" name="Group 62"/>
            <p:cNvGrpSpPr/>
            <p:nvPr/>
          </p:nvGrpSpPr>
          <p:grpSpPr>
            <a:xfrm>
              <a:off x="12363707" y="450765"/>
              <a:ext cx="121921" cy="6247554"/>
              <a:chOff x="0" y="0"/>
              <a:chExt cx="121920" cy="6247553"/>
            </a:xfrm>
          </p:grpSpPr>
          <p:sp>
            <p:nvSpPr>
              <p:cNvPr id="2797"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8"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9"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0"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1"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2"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3"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4"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5"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808" name="Title Text"/>
          <p:cNvSpPr txBox="1">
            <a:spLocks noGrp="1"/>
          </p:cNvSpPr>
          <p:nvPr>
            <p:ph type="title"/>
          </p:nvPr>
        </p:nvSpPr>
        <p:spPr>
          <a:xfrm>
            <a:off x="280417" y="169333"/>
            <a:ext cx="5522886" cy="5726177"/>
          </a:xfrm>
          <a:prstGeom prst="rect">
            <a:avLst/>
          </a:prstGeom>
        </p:spPr>
        <p:txBody>
          <a:bodyPr lIns="0" tIns="0" rIns="0" bIns="0" anchor="t"/>
          <a:lstStyle>
            <a:lvl1pPr defTabSz="1219200">
              <a:defRPr sz="3200">
                <a:latin typeface="IBM Plex Sans Light"/>
                <a:ea typeface="IBM Plex Sans Light"/>
                <a:cs typeface="IBM Plex Sans Light"/>
                <a:sym typeface="IBM Plex Sans Light"/>
              </a:defRPr>
            </a:lvl1pPr>
          </a:lstStyle>
          <a:p>
            <a:r>
              <a:t>Title Text</a:t>
            </a:r>
          </a:p>
        </p:txBody>
      </p:sp>
      <p:sp>
        <p:nvSpPr>
          <p:cNvPr id="2809" name="Black rectangle"/>
          <p:cNvSpPr/>
          <p:nvPr/>
        </p:nvSpPr>
        <p:spPr>
          <a:xfrm>
            <a:off x="6096000" y="-1"/>
            <a:ext cx="6096000" cy="6858001"/>
          </a:xfrm>
          <a:prstGeom prst="rect">
            <a:avLst/>
          </a:prstGeom>
          <a:solidFill>
            <a:srgbClr val="F4F4F4"/>
          </a:solidFill>
          <a:ln w="12700">
            <a:miter lim="400000"/>
          </a:ln>
        </p:spPr>
        <p:txBody>
          <a:bodyPr lIns="121919" tIns="121919" rIns="121919" bIns="121919" anchor="ctr"/>
          <a:lstStyle/>
          <a:p>
            <a:pPr algn="ctr" defTabSz="914643">
              <a:defRPr sz="1600">
                <a:latin typeface="IBM Plex Sans Light"/>
                <a:ea typeface="IBM Plex Sans Light"/>
                <a:cs typeface="IBM Plex Sans Light"/>
                <a:sym typeface="IBM Plex Sans Light"/>
              </a:defRPr>
            </a:pPr>
            <a:endParaRPr/>
          </a:p>
        </p:txBody>
      </p:sp>
      <p:sp>
        <p:nvSpPr>
          <p:cNvPr id="2810" name="Body Level One…"/>
          <p:cNvSpPr txBox="1">
            <a:spLocks noGrp="1"/>
          </p:cNvSpPr>
          <p:nvPr>
            <p:ph type="body" sz="half" idx="1"/>
          </p:nvPr>
        </p:nvSpPr>
        <p:spPr>
          <a:xfrm>
            <a:off x="6388608" y="251290"/>
            <a:ext cx="5498593" cy="5726177"/>
          </a:xfrm>
          <a:prstGeom prst="rect">
            <a:avLst/>
          </a:prstGeom>
        </p:spPr>
        <p:txBody>
          <a:bodyPr lIns="0" tIns="0" rIns="0" bIns="0"/>
          <a:lstStyle>
            <a:lvl1pPr marL="0" indent="0" defTabSz="1219200">
              <a:lnSpc>
                <a:spcPct val="100000"/>
              </a:lnSpc>
              <a:spcBef>
                <a:spcPts val="1400"/>
              </a:spcBef>
              <a:buSzTx/>
              <a:buFontTx/>
              <a:buNone/>
              <a:defRPr sz="1800">
                <a:latin typeface="IBM Plex Sans Light"/>
                <a:ea typeface="IBM Plex Sans Light"/>
                <a:cs typeface="IBM Plex Sans Light"/>
                <a:sym typeface="IBM Plex Sans Light"/>
              </a:defRPr>
            </a:lvl1pPr>
            <a:lvl2pPr marL="221090" indent="-223374" defTabSz="1219200">
              <a:lnSpc>
                <a:spcPct val="100000"/>
              </a:lnSpc>
              <a:spcBef>
                <a:spcPts val="1400"/>
              </a:spcBef>
              <a:buFontTx/>
              <a:buChar char="–"/>
              <a:defRPr sz="1800">
                <a:latin typeface="IBM Plex Sans Light"/>
                <a:ea typeface="IBM Plex Sans Light"/>
                <a:cs typeface="IBM Plex Sans Light"/>
                <a:sym typeface="IBM Plex Sans Light"/>
              </a:defRPr>
            </a:lvl2pPr>
            <a:lvl3pPr marL="392543" indent="-223374" defTabSz="1219200">
              <a:lnSpc>
                <a:spcPct val="100000"/>
              </a:lnSpc>
              <a:spcBef>
                <a:spcPts val="1400"/>
              </a:spcBef>
              <a:buFontTx/>
              <a:defRPr sz="1800">
                <a:latin typeface="IBM Plex Sans Light"/>
                <a:ea typeface="IBM Plex Sans Light"/>
                <a:cs typeface="IBM Plex Sans Light"/>
                <a:sym typeface="IBM Plex Sans Light"/>
              </a:defRPr>
            </a:lvl3pPr>
            <a:lvl4pPr marL="678296" indent="-223374" defTabSz="1219200">
              <a:lnSpc>
                <a:spcPct val="100000"/>
              </a:lnSpc>
              <a:spcBef>
                <a:spcPts val="1400"/>
              </a:spcBef>
              <a:buFontTx/>
              <a:buChar char="–"/>
              <a:defRPr sz="1800">
                <a:latin typeface="IBM Plex Sans Light"/>
                <a:ea typeface="IBM Plex Sans Light"/>
                <a:cs typeface="IBM Plex Sans Light"/>
                <a:sym typeface="IBM Plex Sans Light"/>
              </a:defRPr>
            </a:lvl4pPr>
            <a:lvl5pPr marL="852923" indent="-223374" defTabSz="1219200">
              <a:lnSpc>
                <a:spcPct val="100000"/>
              </a:lnSpc>
              <a:spcBef>
                <a:spcPts val="1400"/>
              </a:spcBef>
              <a:buFontTx/>
              <a:buChar char="»"/>
              <a:defRPr sz="1800">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811"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type="tx">
  <p:cSld name="boxes (4 tall)">
    <p:spTree>
      <p:nvGrpSpPr>
        <p:cNvPr id="1" name=""/>
        <p:cNvGrpSpPr/>
        <p:nvPr/>
      </p:nvGrpSpPr>
      <p:grpSpPr>
        <a:xfrm>
          <a:off x="0" y="0"/>
          <a:ext cx="0" cy="0"/>
          <a:chOff x="0" y="0"/>
          <a:chExt cx="0" cy="0"/>
        </a:xfrm>
      </p:grpSpPr>
      <p:grpSp>
        <p:nvGrpSpPr>
          <p:cNvPr id="2862" name="Group 2"/>
          <p:cNvGrpSpPr/>
          <p:nvPr/>
        </p:nvGrpSpPr>
        <p:grpSpPr>
          <a:xfrm>
            <a:off x="-146307" y="-146474"/>
            <a:ext cx="12485628" cy="7152641"/>
            <a:chOff x="0" y="0"/>
            <a:chExt cx="12485627" cy="7152640"/>
          </a:xfrm>
        </p:grpSpPr>
        <p:grpSp>
          <p:nvGrpSpPr>
            <p:cNvPr id="2829" name="Group 59"/>
            <p:cNvGrpSpPr/>
            <p:nvPr/>
          </p:nvGrpSpPr>
          <p:grpSpPr>
            <a:xfrm>
              <a:off x="451953" y="-1"/>
              <a:ext cx="11582310" cy="121922"/>
              <a:chOff x="0" y="0"/>
              <a:chExt cx="11582309" cy="121920"/>
            </a:xfrm>
          </p:grpSpPr>
          <p:sp>
            <p:nvSpPr>
              <p:cNvPr id="2818"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19"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0"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1"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2"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3"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4"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5"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6"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7"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8"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41" name="Group 60"/>
            <p:cNvGrpSpPr/>
            <p:nvPr/>
          </p:nvGrpSpPr>
          <p:grpSpPr>
            <a:xfrm>
              <a:off x="451953" y="7030720"/>
              <a:ext cx="11582310" cy="121921"/>
              <a:chOff x="0" y="0"/>
              <a:chExt cx="11582309" cy="121920"/>
            </a:xfrm>
          </p:grpSpPr>
          <p:sp>
            <p:nvSpPr>
              <p:cNvPr id="2830"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1"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2"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3"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4"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5"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6"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7"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8"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9"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0"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51" name="Group 61"/>
            <p:cNvGrpSpPr/>
            <p:nvPr/>
          </p:nvGrpSpPr>
          <p:grpSpPr>
            <a:xfrm>
              <a:off x="-1" y="450765"/>
              <a:ext cx="121922" cy="6248909"/>
              <a:chOff x="0" y="0"/>
              <a:chExt cx="121920" cy="6248908"/>
            </a:xfrm>
          </p:grpSpPr>
          <p:sp>
            <p:nvSpPr>
              <p:cNvPr id="2842"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3"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4"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5"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6"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7"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8"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9"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0"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61" name="Group 62"/>
            <p:cNvGrpSpPr/>
            <p:nvPr/>
          </p:nvGrpSpPr>
          <p:grpSpPr>
            <a:xfrm>
              <a:off x="12363707" y="450765"/>
              <a:ext cx="121921" cy="6247554"/>
              <a:chOff x="0" y="0"/>
              <a:chExt cx="121920" cy="6247553"/>
            </a:xfrm>
          </p:grpSpPr>
          <p:sp>
            <p:nvSpPr>
              <p:cNvPr id="2852"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3"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4"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5"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6"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7"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8"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9"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60"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863" name="Body Level One…"/>
          <p:cNvSpPr txBox="1">
            <a:spLocks noGrp="1"/>
          </p:cNvSpPr>
          <p:nvPr>
            <p:ph type="body" sz="half" idx="1"/>
          </p:nvPr>
        </p:nvSpPr>
        <p:spPr>
          <a:xfrm>
            <a:off x="-1" y="-1"/>
            <a:ext cx="3048001" cy="6864097"/>
          </a:xfrm>
          <a:prstGeom prst="rect">
            <a:avLst/>
          </a:prstGeom>
        </p:spPr>
        <p:txBody>
          <a:bodyPr lIns="237066" tIns="237066" rIns="237066" bIns="237066"/>
          <a:lstStyle>
            <a:lvl1pPr marL="67733" indent="0" defTabSz="1219200">
              <a:lnSpc>
                <a:spcPct val="100000"/>
              </a:lnSpc>
              <a:spcBef>
                <a:spcPts val="1400"/>
              </a:spcBef>
              <a:buSzTx/>
              <a:buFontTx/>
              <a:buNone/>
              <a:defRPr sz="1800">
                <a:latin typeface="IBM Plex Sans Light"/>
                <a:ea typeface="IBM Plex Sans Light"/>
                <a:cs typeface="IBM Plex Sans Light"/>
                <a:sym typeface="IBM Plex Sans Light"/>
              </a:defRPr>
            </a:lvl1pPr>
            <a:lvl2pPr marL="288824" indent="-223374" defTabSz="1219200">
              <a:lnSpc>
                <a:spcPct val="100000"/>
              </a:lnSpc>
              <a:spcBef>
                <a:spcPts val="1400"/>
              </a:spcBef>
              <a:buFontTx/>
              <a:buChar char="–"/>
              <a:defRPr sz="1800">
                <a:latin typeface="IBM Plex Sans Light"/>
                <a:ea typeface="IBM Plex Sans Light"/>
                <a:cs typeface="IBM Plex Sans Light"/>
                <a:sym typeface="IBM Plex Sans Light"/>
              </a:defRPr>
            </a:lvl2pPr>
            <a:lvl3pPr marL="460277" indent="-223374" defTabSz="1219200">
              <a:lnSpc>
                <a:spcPct val="100000"/>
              </a:lnSpc>
              <a:spcBef>
                <a:spcPts val="1400"/>
              </a:spcBef>
              <a:buFontTx/>
              <a:defRPr sz="1800">
                <a:latin typeface="IBM Plex Sans Light"/>
                <a:ea typeface="IBM Plex Sans Light"/>
                <a:cs typeface="IBM Plex Sans Light"/>
                <a:sym typeface="IBM Plex Sans Light"/>
              </a:defRPr>
            </a:lvl3pPr>
            <a:lvl4pPr marL="746030" indent="-223374" defTabSz="1219200">
              <a:lnSpc>
                <a:spcPct val="100000"/>
              </a:lnSpc>
              <a:spcBef>
                <a:spcPts val="1400"/>
              </a:spcBef>
              <a:buFontTx/>
              <a:buChar char="–"/>
              <a:defRPr sz="1800">
                <a:latin typeface="IBM Plex Sans Light"/>
                <a:ea typeface="IBM Plex Sans Light"/>
                <a:cs typeface="IBM Plex Sans Light"/>
                <a:sym typeface="IBM Plex Sans Light"/>
              </a:defRPr>
            </a:lvl4pPr>
            <a:lvl5pPr marL="920657" indent="-223374" defTabSz="1219200">
              <a:lnSpc>
                <a:spcPct val="100000"/>
              </a:lnSpc>
              <a:spcBef>
                <a:spcPts val="1400"/>
              </a:spcBef>
              <a:buFontTx/>
              <a:buChar char="»"/>
              <a:defRPr sz="1800">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864"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
        <p:nvSpPr>
          <p:cNvPr id="2865" name="Straight Connector 7"/>
          <p:cNvSpPr/>
          <p:nvPr/>
        </p:nvSpPr>
        <p:spPr>
          <a:xfrm flipV="1">
            <a:off x="6095999"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
        <p:nvSpPr>
          <p:cNvPr id="2866" name="Straight Connector 8"/>
          <p:cNvSpPr/>
          <p:nvPr/>
        </p:nvSpPr>
        <p:spPr>
          <a:xfrm flipV="1">
            <a:off x="3045025"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
        <p:nvSpPr>
          <p:cNvPr id="2867" name="Straight Connector 9"/>
          <p:cNvSpPr/>
          <p:nvPr/>
        </p:nvSpPr>
        <p:spPr>
          <a:xfrm flipV="1">
            <a:off x="9141025"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Tree>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7"/>
            <a:ext cx="2474591" cy="76352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11767910" y="6469419"/>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886556224"/>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287302" y="210314"/>
            <a:ext cx="8569796" cy="4095751"/>
          </a:xfrm>
        </p:spPr>
        <p:txBody>
          <a:bodyPr/>
          <a:lstStyle>
            <a:lvl1pPr>
              <a:defRPr sz="8598"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391331264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Cover,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5"/>
            <a:ext cx="5524575" cy="2286793"/>
          </a:xfrm>
        </p:spPr>
        <p:txBody>
          <a:bodyPr/>
          <a:lstStyle>
            <a:lvl1pPr>
              <a:lnSpc>
                <a:spcPct val="100000"/>
              </a:lnSpc>
              <a:defRPr sz="4300" b="0" i="0">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3746092334"/>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8000" y="288037"/>
            <a:ext cx="2474591" cy="762795"/>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288000" y="1714501"/>
            <a:ext cx="2477765"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1"/>
            <a:ext cx="2475384"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1"/>
            <a:ext cx="2476179"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3" y="1714501"/>
            <a:ext cx="2479352"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456571880"/>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8000" y="288037"/>
            <a:ext cx="2474591" cy="762795"/>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1"/>
            <a:ext cx="2475384"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1"/>
            <a:ext cx="2476179"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3" y="1714501"/>
            <a:ext cx="2479352"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7"/>
            <a:ext cx="2477765"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7"/>
            <a:ext cx="2476179"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3" y="288037"/>
            <a:ext cx="2479352"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3047603"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6093683" y="283465"/>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9142811"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619378353"/>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1_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7" y="784882"/>
            <a:ext cx="2857128" cy="1138428"/>
          </a:xfrm>
        </p:spPr>
        <p:txBody>
          <a:bodyPr/>
          <a:lstStyle>
            <a:lvl1pPr>
              <a:lnSpc>
                <a:spcPct val="110000"/>
              </a:lnSpc>
              <a:defRPr sz="1800">
                <a:solidFill>
                  <a:schemeClr val="tx2"/>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1681" y="250545"/>
            <a:ext cx="2476179"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1" y="250545"/>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83855"/>
            <a:ext cx="2476179"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1" y="3383855"/>
            <a:ext cx="2476179"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dirty="0"/>
              <a:t>IBM Think 2024 / © 2024 IBM Corporation</a:t>
            </a:r>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8000" y="250545"/>
            <a:ext cx="2477765" cy="570707"/>
          </a:xfrm>
        </p:spPr>
        <p:txBody>
          <a:bodyPr/>
          <a:lstStyle>
            <a:lvl1pPr>
              <a:defRPr sz="1400">
                <a:solidFill>
                  <a:schemeClr val="tx2"/>
                </a:solidFill>
              </a:defRPr>
            </a:lvl1pPr>
          </a:lstStyle>
          <a:p>
            <a:pPr lvl="0"/>
            <a:r>
              <a:rPr lang="en-US" dirty="0"/>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81208338"/>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1429544"/>
          </a:xfrm>
        </p:spPr>
        <p:txBody>
          <a:bodyPr rIns="457200"/>
          <a:lstStyle>
            <a:lvl1pPr>
              <a:lnSpc>
                <a:spcPct val="100000"/>
              </a:lnSpc>
              <a:defRPr sz="3199">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A93FA21-98DA-3561-FD14-50692666FCCA}"/>
              </a:ext>
            </a:extLst>
          </p:cNvPr>
          <p:cNvSpPr>
            <a:spLocks noGrp="1"/>
          </p:cNvSpPr>
          <p:nvPr>
            <p:ph type="ftr" sz="quarter" idx="18"/>
          </p:nvPr>
        </p:nvSpPr>
        <p:spPr>
          <a:xfrm>
            <a:off x="284125" y="6402119"/>
            <a:ext cx="2477765" cy="190500"/>
          </a:xfrm>
        </p:spPr>
        <p:txBody>
          <a:bodyPr/>
          <a:lstStyle/>
          <a:p>
            <a:r>
              <a:rPr lang="en-US" dirty="0"/>
              <a:t>IBM Software | © 2023 IBM Corporation | Confidential</a:t>
            </a:r>
          </a:p>
        </p:txBody>
      </p:sp>
    </p:spTree>
    <p:extLst>
      <p:ext uri="{BB962C8B-B14F-4D97-AF65-F5344CB8AC3E}">
        <p14:creationId xmlns:p14="http://schemas.microsoft.com/office/powerpoint/2010/main" val="2462729934"/>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287999" y="288036"/>
            <a:ext cx="2474589" cy="1048544"/>
          </a:xfrm>
        </p:spPr>
        <p:txBody>
          <a:bodyPr/>
          <a:lstStyle>
            <a:lvl1pPr>
              <a:lnSpc>
                <a:spcPct val="110000"/>
              </a:lnSpc>
              <a:defRPr sz="12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288000" y="1714500"/>
            <a:ext cx="2477765" cy="2000251"/>
          </a:xfrm>
        </p:spPr>
        <p:txBody>
          <a:bodyPr/>
          <a:lstStyle>
            <a:lvl1pPr>
              <a:lnSpc>
                <a:spcPct val="100000"/>
              </a:lnSpc>
              <a:spcBef>
                <a:spcPts val="0"/>
              </a:spcBef>
              <a:defRPr sz="18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3047603"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3333316" y="288037"/>
            <a:ext cx="607997" cy="608076"/>
          </a:xfrm>
        </p:spPr>
        <p:txBody>
          <a:bodyPr anchor="ctr"/>
          <a:lstStyle>
            <a:lvl1pPr algn="ctr">
              <a:defRPr sz="8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3333316" y="1714500"/>
            <a:ext cx="2475384" cy="4286251"/>
          </a:xfrm>
        </p:spPr>
        <p:txBody>
          <a:bodyPr/>
          <a:lstStyle>
            <a:lvl1pPr>
              <a:lnSpc>
                <a:spcPct val="110000"/>
              </a:lnSpc>
              <a:spcBef>
                <a:spcPts val="0"/>
              </a:spcBef>
              <a:defRPr sz="1200">
                <a:solidFill>
                  <a:schemeClr val="tx1"/>
                </a:solidFill>
              </a:defRPr>
            </a:lvl1pPr>
            <a:lvl2pPr marL="109704" indent="-109704">
              <a:lnSpc>
                <a:spcPct val="110000"/>
              </a:lnSpc>
              <a:spcBef>
                <a:spcPts val="0"/>
              </a:spcBef>
              <a:defRPr sz="1200">
                <a:solidFill>
                  <a:schemeClr val="tx1"/>
                </a:solidFill>
              </a:defRPr>
            </a:lvl2pPr>
            <a:lvl3pPr marL="219407" indent="-109704">
              <a:lnSpc>
                <a:spcPct val="110000"/>
              </a:lnSpc>
              <a:spcBef>
                <a:spcPts val="0"/>
              </a:spcBef>
              <a:defRPr sz="1200">
                <a:solidFill>
                  <a:schemeClr val="tx1"/>
                </a:solidFill>
              </a:defRPr>
            </a:lvl3pPr>
            <a:lvl4pPr marL="329110" indent="-109704">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6093683" y="283464"/>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6387346" y="288037"/>
            <a:ext cx="607997" cy="608076"/>
          </a:xfrm>
        </p:spPr>
        <p:txBody>
          <a:bodyPr anchor="ctr"/>
          <a:lstStyle>
            <a:lvl1pPr algn="ctr">
              <a:defRPr sz="8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6383186" y="1714500"/>
            <a:ext cx="2470737" cy="4286251"/>
          </a:xfrm>
        </p:spPr>
        <p:txBody>
          <a:bodyPr/>
          <a:lstStyle>
            <a:lvl1pPr>
              <a:lnSpc>
                <a:spcPct val="110000"/>
              </a:lnSpc>
              <a:spcBef>
                <a:spcPts val="0"/>
              </a:spcBef>
              <a:defRPr sz="1200">
                <a:solidFill>
                  <a:schemeClr val="tx1"/>
                </a:solidFill>
              </a:defRPr>
            </a:lvl1pPr>
            <a:lvl2pPr marL="109704" indent="-109704">
              <a:lnSpc>
                <a:spcPct val="110000"/>
              </a:lnSpc>
              <a:spcBef>
                <a:spcPts val="0"/>
              </a:spcBef>
              <a:defRPr sz="1200">
                <a:solidFill>
                  <a:schemeClr val="tx1"/>
                </a:solidFill>
              </a:defRPr>
            </a:lvl2pPr>
            <a:lvl3pPr marL="219407" indent="-109704">
              <a:lnSpc>
                <a:spcPct val="110000"/>
              </a:lnSpc>
              <a:spcBef>
                <a:spcPts val="0"/>
              </a:spcBef>
              <a:defRPr sz="1200">
                <a:solidFill>
                  <a:schemeClr val="tx1"/>
                </a:solidFill>
              </a:defRPr>
            </a:lvl3pPr>
            <a:lvl4pPr marL="329110" indent="-109704">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9142811"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9428523" y="288037"/>
            <a:ext cx="607997" cy="608076"/>
          </a:xfrm>
        </p:spPr>
        <p:txBody>
          <a:bodyPr anchor="ctr"/>
          <a:lstStyle>
            <a:lvl1pPr algn="ctr">
              <a:defRPr sz="8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9428525" y="1714500"/>
            <a:ext cx="2476177" cy="4286251"/>
          </a:xfrm>
        </p:spPr>
        <p:txBody>
          <a:bodyPr/>
          <a:lstStyle>
            <a:lvl1pPr>
              <a:lnSpc>
                <a:spcPct val="110000"/>
              </a:lnSpc>
              <a:spcBef>
                <a:spcPts val="0"/>
              </a:spcBef>
              <a:defRPr sz="1200">
                <a:solidFill>
                  <a:schemeClr val="tx1"/>
                </a:solidFill>
              </a:defRPr>
            </a:lvl1pPr>
            <a:lvl2pPr marL="109704" indent="-109704">
              <a:lnSpc>
                <a:spcPct val="110000"/>
              </a:lnSpc>
              <a:spcBef>
                <a:spcPts val="0"/>
              </a:spcBef>
              <a:defRPr sz="1200">
                <a:solidFill>
                  <a:schemeClr val="tx1"/>
                </a:solidFill>
              </a:defRPr>
            </a:lvl2pPr>
            <a:lvl3pPr marL="219407" indent="-109704">
              <a:lnSpc>
                <a:spcPct val="110000"/>
              </a:lnSpc>
              <a:spcBef>
                <a:spcPts val="0"/>
              </a:spcBef>
              <a:defRPr sz="1200">
                <a:solidFill>
                  <a:schemeClr val="tx1"/>
                </a:solidFill>
              </a:defRPr>
            </a:lvl3pPr>
            <a:lvl4pPr marL="329110" indent="-109704">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r>
              <a:rPr lang="en-US"/>
              <a:t>IBM Data and AI / © 2023 IBM Corporation</a:t>
            </a:r>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11185199"/>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Boxes, 6 stack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1" cy="2286795"/>
          </a:xfrm>
        </p:spPr>
        <p:txBody>
          <a:bodyPr/>
          <a:lstStyle>
            <a:lvl1pPr>
              <a:lnSpc>
                <a:spcPct val="100000"/>
              </a:lnSpc>
              <a:defRPr sz="3200" b="0" i="0">
                <a:solidFill>
                  <a:schemeClr val="tx2"/>
                </a:solidFill>
                <a:latin typeface="IBM Plex Sans Light" panose="020B0403050203000203" pitchFamily="34" charset="0"/>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lvl1pPr>
              <a:defRPr b="0" i="0">
                <a:latin typeface="IBM Plex Sans Light" panose="020B0403050203000203" pitchFamily="34" charset="0"/>
              </a:defRPr>
            </a:lvl1p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11769265"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9" name="Text Placeholder 6">
            <a:extLst>
              <a:ext uri="{FF2B5EF4-FFF2-40B4-BE49-F238E27FC236}">
                <a16:creationId xmlns:a16="http://schemas.microsoft.com/office/drawing/2014/main" id="{B74FE312-96C3-0801-8AFE-48C53A3855EF}"/>
              </a:ext>
            </a:extLst>
          </p:cNvPr>
          <p:cNvSpPr>
            <a:spLocks noGrp="1"/>
          </p:cNvSpPr>
          <p:nvPr>
            <p:ph type="body" sz="quarter" idx="10"/>
          </p:nvPr>
        </p:nvSpPr>
        <p:spPr>
          <a:xfrm>
            <a:off x="6363186" y="288038"/>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BFE072FD-410A-B1CF-4BD5-EFE459133BB6}"/>
              </a:ext>
            </a:extLst>
          </p:cNvPr>
          <p:cNvSpPr>
            <a:spLocks noGrp="1"/>
          </p:cNvSpPr>
          <p:nvPr>
            <p:ph type="body" sz="quarter" idx="23"/>
          </p:nvPr>
        </p:nvSpPr>
        <p:spPr>
          <a:xfrm>
            <a:off x="9398651" y="288038"/>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1C0822F6-B969-1E92-CC74-0CBB1126A9C8}"/>
              </a:ext>
            </a:extLst>
          </p:cNvPr>
          <p:cNvSpPr>
            <a:spLocks noGrp="1"/>
          </p:cNvSpPr>
          <p:nvPr>
            <p:ph type="body" sz="quarter" idx="24"/>
          </p:nvPr>
        </p:nvSpPr>
        <p:spPr>
          <a:xfrm>
            <a:off x="6363186" y="3333750"/>
            <a:ext cx="2481639" cy="2476500"/>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F9AB4B51-7CBC-4B83-F837-82517C33FEBA}"/>
              </a:ext>
            </a:extLst>
          </p:cNvPr>
          <p:cNvSpPr>
            <a:spLocks noGrp="1"/>
          </p:cNvSpPr>
          <p:nvPr>
            <p:ph type="body" sz="quarter" idx="25"/>
          </p:nvPr>
        </p:nvSpPr>
        <p:spPr>
          <a:xfrm>
            <a:off x="9398651" y="3333750"/>
            <a:ext cx="2481639" cy="2476500"/>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3" name="Text Placeholder 6">
            <a:extLst>
              <a:ext uri="{FF2B5EF4-FFF2-40B4-BE49-F238E27FC236}">
                <a16:creationId xmlns:a16="http://schemas.microsoft.com/office/drawing/2014/main" id="{4AB00072-45AF-510F-C146-BAC3B20406FD}"/>
              </a:ext>
            </a:extLst>
          </p:cNvPr>
          <p:cNvSpPr>
            <a:spLocks noGrp="1"/>
          </p:cNvSpPr>
          <p:nvPr>
            <p:ph type="body" sz="quarter" idx="26"/>
          </p:nvPr>
        </p:nvSpPr>
        <p:spPr>
          <a:xfrm>
            <a:off x="3332555" y="288037"/>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C4503F3E-D426-7E9E-BDBD-CDA2B731934A}"/>
              </a:ext>
            </a:extLst>
          </p:cNvPr>
          <p:cNvSpPr>
            <a:spLocks noGrp="1"/>
          </p:cNvSpPr>
          <p:nvPr>
            <p:ph type="body" sz="quarter" idx="27"/>
          </p:nvPr>
        </p:nvSpPr>
        <p:spPr>
          <a:xfrm>
            <a:off x="3332555" y="3333749"/>
            <a:ext cx="2481639" cy="2476499"/>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34251078"/>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288036"/>
            <a:ext cx="2477765" cy="570706"/>
          </a:xfrm>
        </p:spPr>
        <p:txBody>
          <a:bodyPr/>
          <a:lstStyle>
            <a:lvl1pPr>
              <a:defRPr sz="14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8" y="841248"/>
            <a:ext cx="2857128" cy="1138428"/>
          </a:xfrm>
        </p:spPr>
        <p:txBody>
          <a:bodyPr/>
          <a:lstStyle>
            <a:lvl1pPr>
              <a:lnSpc>
                <a:spcPct val="110000"/>
              </a:lnSpc>
              <a:defRPr sz="1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1681" y="288036"/>
            <a:ext cx="2476178"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2"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32602938"/>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12192000" cy="60007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31440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3" name="Text Placeholder 6">
            <a:extLst>
              <a:ext uri="{FF2B5EF4-FFF2-40B4-BE49-F238E27FC236}">
                <a16:creationId xmlns:a16="http://schemas.microsoft.com/office/drawing/2014/main" id="{2EC0ABF4-1C51-BF7D-70CF-DD2C38C9DB69}"/>
              </a:ext>
            </a:extLst>
          </p:cNvPr>
          <p:cNvSpPr>
            <a:spLocks noGrp="1"/>
          </p:cNvSpPr>
          <p:nvPr>
            <p:ph type="body" sz="quarter" idx="10"/>
          </p:nvPr>
        </p:nvSpPr>
        <p:spPr>
          <a:xfrm>
            <a:off x="280443" y="6048047"/>
            <a:ext cx="2476178" cy="571500"/>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Text Placeholder 6">
            <a:extLst>
              <a:ext uri="{FF2B5EF4-FFF2-40B4-BE49-F238E27FC236}">
                <a16:creationId xmlns:a16="http://schemas.microsoft.com/office/drawing/2014/main" id="{6069D4BA-0EE4-89E6-7C3A-71F71400A311}"/>
              </a:ext>
            </a:extLst>
          </p:cNvPr>
          <p:cNvSpPr>
            <a:spLocks noGrp="1"/>
          </p:cNvSpPr>
          <p:nvPr>
            <p:ph type="body" sz="quarter" idx="14"/>
          </p:nvPr>
        </p:nvSpPr>
        <p:spPr>
          <a:xfrm>
            <a:off x="3327760" y="6000751"/>
            <a:ext cx="2476178" cy="618796"/>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91423342"/>
      </p:ext>
    </p:extLst>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12192000" cy="600075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marL="0" marR="0" indent="0" algn="l" defTabSz="457109" rtl="0" eaLnBrk="1" fontAlgn="base" latinLnBrk="0" hangingPunct="1">
              <a:lnSpc>
                <a:spcPct val="100000"/>
              </a:lnSpc>
              <a:spcBef>
                <a:spcPct val="0"/>
              </a:spcBef>
              <a:spcAft>
                <a:spcPct val="0"/>
              </a:spcAft>
              <a:buClrTx/>
              <a:buSzTx/>
              <a:buFont typeface="IBM Plex Sans Light"/>
              <a:buNone/>
              <a:tabLst/>
            </a:pPr>
            <a:endParaRPr kumimoji="0" lang="en-US" sz="700" b="0" i="0" u="none" strike="noStrike" cap="none" normalizeH="0" baseline="0">
              <a:ln>
                <a:noFill/>
              </a:ln>
              <a:solidFill>
                <a:schemeClr val="bg1"/>
              </a:solidFill>
              <a:effectLst/>
              <a:latin typeface="IBM Plex Sans Light" panose="020B0403050203000203" pitchFamily="34" charset="0"/>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6">
            <a:extLst>
              <a:ext uri="{FF2B5EF4-FFF2-40B4-BE49-F238E27FC236}">
                <a16:creationId xmlns:a16="http://schemas.microsoft.com/office/drawing/2014/main" id="{5314509F-3705-A705-C5B3-FA435C246A22}"/>
              </a:ext>
            </a:extLst>
          </p:cNvPr>
          <p:cNvSpPr>
            <a:spLocks noGrp="1"/>
          </p:cNvSpPr>
          <p:nvPr>
            <p:ph type="body" sz="quarter" idx="10"/>
          </p:nvPr>
        </p:nvSpPr>
        <p:spPr>
          <a:xfrm>
            <a:off x="280443" y="6048047"/>
            <a:ext cx="2476178" cy="571500"/>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3F264794-39E6-B78D-2E92-D8D02F9188BC}"/>
              </a:ext>
            </a:extLst>
          </p:cNvPr>
          <p:cNvSpPr>
            <a:spLocks noGrp="1"/>
          </p:cNvSpPr>
          <p:nvPr>
            <p:ph type="body" sz="quarter" idx="14"/>
          </p:nvPr>
        </p:nvSpPr>
        <p:spPr>
          <a:xfrm>
            <a:off x="3327760" y="6000751"/>
            <a:ext cx="2476178" cy="618796"/>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7177778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ver,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b="0" i="0">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4089872520"/>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ver, plain, business uni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228679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287998" y="6231636"/>
            <a:ext cx="5524575" cy="381000"/>
          </a:xfrm>
          <a:prstGeom prst="rect">
            <a:avLst/>
          </a:prstGeom>
        </p:spPr>
        <p:txBody>
          <a:bodyPr anchor="b"/>
          <a:lstStyle>
            <a:lvl1pPr>
              <a:lnSpc>
                <a:spcPct val="100000"/>
              </a:lnSpc>
              <a:spcBef>
                <a:spcPts val="0"/>
              </a:spcBef>
              <a:defRPr sz="1800" b="0" i="0">
                <a:solidFill>
                  <a:schemeClr val="tx1"/>
                </a:solidFill>
                <a:latin typeface="IBM Plex Sans Light" panose="020B0403050203000203" pitchFamily="34" charset="0"/>
              </a:defRPr>
            </a:lvl1pPr>
          </a:lstStyle>
          <a:p>
            <a:pPr lvl="0"/>
            <a:r>
              <a:rPr lang="en-US" dirty="0"/>
              <a:t>Click to edit Master text styles</a:t>
            </a:r>
          </a:p>
        </p:txBody>
      </p:sp>
    </p:spTree>
    <p:extLst>
      <p:ext uri="{BB962C8B-B14F-4D97-AF65-F5344CB8AC3E}">
        <p14:creationId xmlns:p14="http://schemas.microsoft.com/office/powerpoint/2010/main" val="1993936648"/>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ver, imagery, half ">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192024"/>
            <a:ext cx="5049878" cy="52395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751925943"/>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763524"/>
            <a:ext cx="5049180" cy="4668838"/>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287999" y="192600"/>
            <a:ext cx="5049180" cy="285750"/>
          </a:xfrm>
          <a:prstGeom prst="rect">
            <a:avLst/>
          </a:prstGeom>
        </p:spPr>
        <p:txBody>
          <a:bodyPr/>
          <a:lstStyle>
            <a:lvl1pPr>
              <a:lnSpc>
                <a:spcPct val="100000"/>
              </a:lnSpc>
              <a:spcBef>
                <a:spcPts val="0"/>
              </a:spcBef>
              <a:defRPr sz="1800" b="0" i="0">
                <a:solidFill>
                  <a:schemeClr val="tx2"/>
                </a:solidFill>
                <a:latin typeface="IBM Plex Sans Light" panose="020B040305020300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dirty="0"/>
              <a:t>Click to edit Master text styles</a:t>
            </a:r>
          </a:p>
        </p:txBody>
      </p:sp>
    </p:spTree>
    <p:extLst>
      <p:ext uri="{BB962C8B-B14F-4D97-AF65-F5344CB8AC3E}">
        <p14:creationId xmlns:p14="http://schemas.microsoft.com/office/powerpoint/2010/main" val="549633662"/>
      </p:ext>
    </p:extLst>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2477765"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6380919" y="284957"/>
            <a:ext cx="2476178" cy="5715794"/>
          </a:xfrm>
          <a:prstGeom prst="rect">
            <a:avLst/>
          </a:prstGeom>
        </p:spPr>
        <p:txBody>
          <a:bodyPr/>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511098"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3" name="Text Placeholder 6">
            <a:extLst>
              <a:ext uri="{FF2B5EF4-FFF2-40B4-BE49-F238E27FC236}">
                <a16:creationId xmlns:a16="http://schemas.microsoft.com/office/drawing/2014/main" id="{3815CA4A-82C6-E038-8C80-CF4A54B1E6C0}"/>
              </a:ext>
            </a:extLst>
          </p:cNvPr>
          <p:cNvSpPr>
            <a:spLocks noGrp="1"/>
          </p:cNvSpPr>
          <p:nvPr>
            <p:ph type="body" sz="quarter" idx="19"/>
          </p:nvPr>
        </p:nvSpPr>
        <p:spPr>
          <a:xfrm>
            <a:off x="9415794" y="284956"/>
            <a:ext cx="2476178" cy="5715794"/>
          </a:xfrm>
          <a:prstGeom prst="rect">
            <a:avLst/>
          </a:prstGeom>
        </p:spPr>
        <p:txBody>
          <a:bodyPr/>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511098"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54898922"/>
      </p:ext>
    </p:extLst>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1429544"/>
          </a:xfrm>
        </p:spPr>
        <p:txBody>
          <a:bodyPr rIns="457200"/>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498270311"/>
      </p:ext>
    </p:extLst>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Large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287300" y="192600"/>
            <a:ext cx="8569797" cy="4095750"/>
          </a:xfrm>
        </p:spPr>
        <p:txBody>
          <a:bodyPr/>
          <a:lstStyle>
            <a:lvl1pPr>
              <a:lnSpc>
                <a:spcPct val="100000"/>
              </a:lnSpc>
              <a:defRPr sz="8598"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49632"/>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allout,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4953942"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8" name="Text Placeholder 6">
            <a:extLst>
              <a:ext uri="{FF2B5EF4-FFF2-40B4-BE49-F238E27FC236}">
                <a16:creationId xmlns:a16="http://schemas.microsoft.com/office/drawing/2014/main" id="{B9D4AF5E-3E60-06F1-E3E3-F00E3ADA90B1}"/>
              </a:ext>
            </a:extLst>
          </p:cNvPr>
          <p:cNvSpPr>
            <a:spLocks noGrp="1"/>
          </p:cNvSpPr>
          <p:nvPr>
            <p:ph type="body" sz="quarter" idx="10"/>
          </p:nvPr>
        </p:nvSpPr>
        <p:spPr>
          <a:xfrm>
            <a:off x="6367030" y="192024"/>
            <a:ext cx="5536971" cy="4287043"/>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549120370"/>
      </p:ext>
    </p:extLst>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allout, stand-alo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600"/>
            <a:ext cx="7330121" cy="48585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881599383"/>
      </p:ext>
    </p:extLst>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ata, 2 callouts, vertical">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287962" y="4648200"/>
            <a:ext cx="5524575" cy="1771650"/>
          </a:xfrm>
          <a:prstGeom prst="rect">
            <a:avLst/>
          </a:prstGeom>
        </p:spPr>
        <p:txBody>
          <a:bodyPr anchor="b"/>
          <a:lstStyle>
            <a:lvl1pPr>
              <a:lnSpc>
                <a:spcPct val="100000"/>
              </a:lnSpc>
              <a:spcBef>
                <a:spcPts val="0"/>
              </a:spcBef>
              <a:defRPr sz="12897" b="0" i="0">
                <a:solidFill>
                  <a:schemeClr val="accent1"/>
                </a:solidFill>
                <a:latin typeface="IBM Plex Sans Light" panose="020B04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6379463" y="4648200"/>
            <a:ext cx="5523781" cy="1771650"/>
          </a:xfrm>
          <a:prstGeom prst="rect">
            <a:avLst/>
          </a:prstGeom>
        </p:spPr>
        <p:txBody>
          <a:bodyPr anchor="b"/>
          <a:lstStyle>
            <a:lvl1pPr>
              <a:lnSpc>
                <a:spcPct val="100000"/>
              </a:lnSpc>
              <a:spcBef>
                <a:spcPts val="0"/>
              </a:spcBef>
              <a:defRPr sz="12897" b="0" i="0">
                <a:solidFill>
                  <a:schemeClr val="accent1"/>
                </a:solidFill>
                <a:latin typeface="IBM Plex Sans Light" panose="020B0403050203000203" pitchFamily="34" charset="0"/>
              </a:defRPr>
            </a:lvl1pPr>
          </a:lstStyle>
          <a:p>
            <a:r>
              <a:rPr lang="en-US" dirty="0"/>
              <a:t>+00%</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609600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2" name="Text Placeholder 6">
            <a:extLst>
              <a:ext uri="{FF2B5EF4-FFF2-40B4-BE49-F238E27FC236}">
                <a16:creationId xmlns:a16="http://schemas.microsoft.com/office/drawing/2014/main" id="{001B1D3B-7FD1-5342-AD21-86B27FCC1276}"/>
              </a:ext>
            </a:extLst>
          </p:cNvPr>
          <p:cNvSpPr>
            <a:spLocks noGrp="1"/>
          </p:cNvSpPr>
          <p:nvPr>
            <p:ph type="body" sz="quarter" idx="10"/>
          </p:nvPr>
        </p:nvSpPr>
        <p:spPr>
          <a:xfrm>
            <a:off x="287300" y="192600"/>
            <a:ext cx="3815591" cy="3144044"/>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Text Placeholder 6">
            <a:extLst>
              <a:ext uri="{FF2B5EF4-FFF2-40B4-BE49-F238E27FC236}">
                <a16:creationId xmlns:a16="http://schemas.microsoft.com/office/drawing/2014/main" id="{EE2A6217-C3F0-04CD-0266-C53A5C85FDE3}"/>
              </a:ext>
            </a:extLst>
          </p:cNvPr>
          <p:cNvSpPr>
            <a:spLocks noGrp="1"/>
          </p:cNvSpPr>
          <p:nvPr>
            <p:ph type="body" sz="quarter" idx="19"/>
          </p:nvPr>
        </p:nvSpPr>
        <p:spPr>
          <a:xfrm>
            <a:off x="6379463" y="192600"/>
            <a:ext cx="3815591" cy="3144044"/>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694205952"/>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ata, 3 callouts, vertical">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383301" y="192600"/>
            <a:ext cx="2474590" cy="953294"/>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9428523" y="192600"/>
            <a:ext cx="2474590" cy="951707"/>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192600"/>
            <a:ext cx="2475384" cy="953956"/>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a:prstGeom prst="rect">
            <a:avLst/>
          </a:prstGeom>
        </p:spPr>
        <p:txBody>
          <a:bodyPr anchor="b"/>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00000"/>
              </a:lnSpc>
              <a:spcBef>
                <a:spcPts val="0"/>
              </a:spcBef>
              <a:defRPr sz="800" b="0" i="0">
                <a:solidFill>
                  <a:schemeClr val="tx1"/>
                </a:solidFill>
                <a:latin typeface="IBM Plex Sans Light" panose="020B0403050203000203" pitchFamily="34" charset="0"/>
              </a:defRPr>
            </a:lvl2pPr>
            <a:lvl3pPr marL="146275" indent="-73137">
              <a:lnSpc>
                <a:spcPct val="100000"/>
              </a:lnSpc>
              <a:spcBef>
                <a:spcPts val="0"/>
              </a:spcBef>
              <a:defRPr sz="800" b="0" i="0">
                <a:solidFill>
                  <a:schemeClr val="tx1"/>
                </a:solidFill>
                <a:latin typeface="IBM Plex Sans Light" panose="020B0403050203000203" pitchFamily="34" charset="0"/>
              </a:defRPr>
            </a:lvl3pPr>
            <a:lvl4pPr marL="219412" indent="-73137">
              <a:lnSpc>
                <a:spcPct val="100000"/>
              </a:lnSpc>
              <a:spcBef>
                <a:spcPts val="0"/>
              </a:spcBef>
              <a:defRPr sz="800" b="0" i="0">
                <a:solidFill>
                  <a:schemeClr val="tx1"/>
                </a:solidFill>
                <a:latin typeface="IBM Plex Sans Light" panose="020B04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3333316" y="1166534"/>
            <a:ext cx="2475384" cy="483652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1166533"/>
            <a:ext cx="2476178" cy="4833423"/>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9428522" y="1166533"/>
            <a:ext cx="2476178" cy="4833423"/>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246011287"/>
      </p:ext>
    </p:extLst>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ata, 2 callouts, horizontal">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287300" y="192600"/>
            <a:ext cx="2474590" cy="2667794"/>
          </a:xfrm>
        </p:spPr>
        <p:txBody>
          <a:bodyPr/>
          <a:lstStyle>
            <a:lvl1pPr>
              <a:lnSpc>
                <a:spcPct val="100000"/>
              </a:lnSpc>
              <a:defRPr sz="4299" b="0" i="0">
                <a:solidFill>
                  <a:schemeClr val="accent1"/>
                </a:solidFill>
                <a:latin typeface="IBM Plex Sans Light" panose="020B0403050203000203" pitchFamily="34" charset="0"/>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3333316" y="192600"/>
            <a:ext cx="5523781" cy="2667794"/>
          </a:xfrm>
          <a:prstGeom prst="rect">
            <a:avLst/>
          </a:prstGeom>
        </p:spPr>
        <p:txBody>
          <a:bodyPr/>
          <a:lstStyle>
            <a:lvl1pPr>
              <a:lnSpc>
                <a:spcPct val="100000"/>
              </a:lnSpc>
              <a:spcBef>
                <a:spcPts val="0"/>
              </a:spcBef>
              <a:defRPr sz="4299" b="0" i="0">
                <a:solidFill>
                  <a:schemeClr val="tx1"/>
                </a:solidFill>
                <a:latin typeface="IBM Plex Sans Light" panose="020B0403050203000203" pitchFamily="34" charset="0"/>
              </a:defRPr>
            </a:lvl1pPr>
            <a:lvl2pPr marL="163767" indent="-163767">
              <a:lnSpc>
                <a:spcPct val="100000"/>
              </a:lnSpc>
              <a:spcBef>
                <a:spcPts val="0"/>
              </a:spcBef>
              <a:defRPr sz="4299" b="0" i="0">
                <a:solidFill>
                  <a:schemeClr val="tx1"/>
                </a:solidFill>
                <a:latin typeface="IBM Plex Sans Light" panose="020B0403050203000203" pitchFamily="34" charset="0"/>
              </a:defRPr>
            </a:lvl2pPr>
            <a:lvl3pPr marL="329334" indent="-163767">
              <a:lnSpc>
                <a:spcPct val="100000"/>
              </a:lnSpc>
              <a:spcBef>
                <a:spcPts val="0"/>
              </a:spcBef>
              <a:defRPr sz="4299" b="0" i="0">
                <a:solidFill>
                  <a:schemeClr val="tx1"/>
                </a:solidFill>
                <a:latin typeface="IBM Plex Sans Light" panose="020B0403050203000203" pitchFamily="34" charset="0"/>
              </a:defRPr>
            </a:lvl3pPr>
            <a:lvl4pPr marL="493101" indent="-163767">
              <a:lnSpc>
                <a:spcPct val="100000"/>
              </a:lnSpc>
              <a:spcBef>
                <a:spcPts val="0"/>
              </a:spcBef>
              <a:defRPr sz="4299" b="0" i="0">
                <a:solidFill>
                  <a:schemeClr val="tx1"/>
                </a:solidFill>
                <a:latin typeface="IBM Plex Sans Light" panose="020B0403050203000203" pitchFamily="34" charset="0"/>
              </a:defRPr>
            </a:lvl4pPr>
            <a:lvl5pPr>
              <a:lnSpc>
                <a:spcPct val="100000"/>
              </a:lnSpc>
              <a:spcBef>
                <a:spcPts val="0"/>
              </a:spcBef>
              <a:defRPr sz="4299">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287300" y="3238500"/>
            <a:ext cx="2474590" cy="2667000"/>
          </a:xfrm>
          <a:prstGeom prst="rect">
            <a:avLst/>
          </a:prstGeom>
        </p:spPr>
        <p:txBody>
          <a:bodyPr/>
          <a:lstStyle>
            <a:lvl1pPr>
              <a:lnSpc>
                <a:spcPct val="100000"/>
              </a:lnSpc>
              <a:defRPr sz="4299" b="0" i="0">
                <a:solidFill>
                  <a:schemeClr val="accent1"/>
                </a:solidFill>
                <a:latin typeface="IBM Plex Sans Light" panose="020B0403050203000203" pitchFamily="34" charset="0"/>
              </a:defRPr>
            </a:lvl1pPr>
            <a:lvl2pPr>
              <a:lnSpc>
                <a:spcPct val="100000"/>
              </a:lnSpc>
              <a:defRPr sz="4299">
                <a:solidFill>
                  <a:schemeClr val="accent1"/>
                </a:solidFill>
              </a:defRPr>
            </a:lvl2pPr>
            <a:lvl3pPr>
              <a:lnSpc>
                <a:spcPct val="100000"/>
              </a:lnSpc>
              <a:defRPr sz="4299">
                <a:solidFill>
                  <a:schemeClr val="accent1"/>
                </a:solidFill>
              </a:defRPr>
            </a:lvl3pPr>
            <a:lvl4pPr>
              <a:lnSpc>
                <a:spcPct val="100000"/>
              </a:lnSpc>
              <a:defRPr sz="4299">
                <a:solidFill>
                  <a:schemeClr val="accent1"/>
                </a:solidFill>
              </a:defRPr>
            </a:lvl4pPr>
            <a:lvl5pPr>
              <a:lnSpc>
                <a:spcPct val="100000"/>
              </a:lnSpc>
              <a:defRPr sz="4299">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3333316" y="3238500"/>
            <a:ext cx="5523781" cy="2667000"/>
          </a:xfrm>
          <a:prstGeom prst="rect">
            <a:avLst/>
          </a:prstGeom>
        </p:spPr>
        <p:txBody>
          <a:bodyPr/>
          <a:lstStyle>
            <a:lvl1pPr>
              <a:lnSpc>
                <a:spcPct val="100000"/>
              </a:lnSpc>
              <a:spcBef>
                <a:spcPts val="0"/>
              </a:spcBef>
              <a:defRPr sz="4299" b="0" i="0">
                <a:solidFill>
                  <a:schemeClr val="tx1"/>
                </a:solidFill>
                <a:latin typeface="IBM Plex Sans Light" panose="020B0403050203000203" pitchFamily="34" charset="0"/>
              </a:defRPr>
            </a:lvl1pPr>
            <a:lvl2pPr marL="163767" indent="-163767">
              <a:lnSpc>
                <a:spcPct val="100000"/>
              </a:lnSpc>
              <a:spcBef>
                <a:spcPts val="0"/>
              </a:spcBef>
              <a:defRPr sz="4299" b="0" i="0">
                <a:solidFill>
                  <a:schemeClr val="tx1"/>
                </a:solidFill>
                <a:latin typeface="IBM Plex Sans Light" panose="020B0403050203000203" pitchFamily="34" charset="0"/>
              </a:defRPr>
            </a:lvl2pPr>
            <a:lvl3pPr marL="329334" indent="-163767">
              <a:lnSpc>
                <a:spcPct val="100000"/>
              </a:lnSpc>
              <a:spcBef>
                <a:spcPts val="0"/>
              </a:spcBef>
              <a:defRPr sz="4299" b="0" i="0">
                <a:solidFill>
                  <a:schemeClr val="tx1"/>
                </a:solidFill>
                <a:latin typeface="IBM Plex Sans Light" panose="020B0403050203000203" pitchFamily="34" charset="0"/>
              </a:defRPr>
            </a:lvl3pPr>
            <a:lvl4pPr marL="493101" indent="-163767">
              <a:lnSpc>
                <a:spcPct val="100000"/>
              </a:lnSpc>
              <a:spcBef>
                <a:spcPts val="0"/>
              </a:spcBef>
              <a:defRPr sz="4299" b="0" i="0">
                <a:solidFill>
                  <a:schemeClr val="tx1"/>
                </a:solidFill>
                <a:latin typeface="IBM Plex Sans Light" panose="020B0403050203000203" pitchFamily="34" charset="0"/>
              </a:defRPr>
            </a:lvl4pPr>
            <a:lvl5pPr>
              <a:lnSpc>
                <a:spcPct val="100000"/>
              </a:lnSpc>
              <a:spcBef>
                <a:spcPts val="0"/>
              </a:spcBef>
              <a:defRPr sz="4299">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270999799"/>
      </p:ext>
    </p:extLst>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Data, 3 callouts, horizontal">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3333316" y="40957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3333316" y="20002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192600"/>
            <a:ext cx="2475384" cy="1429544"/>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a:prstGeom prst="rect">
            <a:avLst/>
          </a:prstGeom>
        </p:spPr>
        <p:txBody>
          <a:bodyPr anchor="b"/>
          <a:lstStyle>
            <a:lvl1pPr>
              <a:lnSpc>
                <a:spcPct val="100000"/>
              </a:lnSpc>
              <a:spcBef>
                <a:spcPts val="0"/>
              </a:spcBef>
              <a:defRPr sz="800" b="0" i="0">
                <a:solidFill>
                  <a:schemeClr val="tx1"/>
                </a:solidFill>
                <a:latin typeface="IBM Plex Sans Light" panose="020B0403050203000203" pitchFamily="34" charset="0"/>
              </a:defRPr>
            </a:lvl1pPr>
            <a:lvl2pPr>
              <a:lnSpc>
                <a:spcPct val="100000"/>
              </a:lnSpc>
              <a:spcBef>
                <a:spcPts val="0"/>
              </a:spcBef>
              <a:defRPr sz="800" b="0" i="0">
                <a:solidFill>
                  <a:schemeClr val="tx1"/>
                </a:solidFill>
                <a:latin typeface="IBM Plex Sans Light" panose="020B0403050203000203" pitchFamily="34" charset="0"/>
              </a:defRPr>
            </a:lvl2pPr>
            <a:lvl3pPr>
              <a:lnSpc>
                <a:spcPct val="100000"/>
              </a:lnSpc>
              <a:spcBef>
                <a:spcPts val="0"/>
              </a:spcBef>
              <a:defRPr sz="800" b="0" i="0">
                <a:solidFill>
                  <a:schemeClr val="tx1"/>
                </a:solidFill>
                <a:latin typeface="IBM Plex Sans Light" panose="020B0403050203000203" pitchFamily="34" charset="0"/>
              </a:defRPr>
            </a:lvl3pPr>
            <a:lvl4pPr>
              <a:lnSpc>
                <a:spcPct val="100000"/>
              </a:lnSpc>
              <a:spcBef>
                <a:spcPts val="0"/>
              </a:spcBef>
              <a:defRPr sz="800" b="0" i="0">
                <a:solidFill>
                  <a:schemeClr val="tx1"/>
                </a:solidFill>
                <a:latin typeface="IBM Plex Sans Light" panose="020B0403050203000203" pitchFamily="34" charset="0"/>
              </a:defRPr>
            </a:lvl4pPr>
            <a:lvl5pPr>
              <a:lnSpc>
                <a:spcPct val="120000"/>
              </a:lnSpc>
              <a:spcBef>
                <a:spcPts val="0"/>
              </a:spcBef>
              <a:defRPr sz="8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380919" y="192600"/>
            <a:ext cx="3809504" cy="1429544"/>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2093976"/>
            <a:ext cx="3809504" cy="142875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6380919" y="4201668"/>
            <a:ext cx="3809504" cy="142875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3333316" y="2093976"/>
            <a:ext cx="2475384" cy="1428753"/>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3333317" y="4201668"/>
            <a:ext cx="2475383" cy="1428753"/>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729063777"/>
      </p:ext>
    </p:extLst>
  </p:cSld>
  <p:clrMapOvr>
    <a:masterClrMapping/>
  </p:clrMapOvr>
  <p:transition spd="med"/>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ext, 4 columns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4" name="Text Placeholder 6">
            <a:extLst>
              <a:ext uri="{FF2B5EF4-FFF2-40B4-BE49-F238E27FC236}">
                <a16:creationId xmlns:a16="http://schemas.microsoft.com/office/drawing/2014/main" id="{B303799C-055C-81A5-3E36-D78912AA66DA}"/>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297B3A71-6FB0-4C14-4695-68801FBBBEA7}"/>
              </a:ext>
            </a:extLst>
          </p:cNvPr>
          <p:cNvSpPr>
            <a:spLocks noGrp="1"/>
          </p:cNvSpPr>
          <p:nvPr>
            <p:ph type="body" sz="quarter" idx="19"/>
          </p:nvPr>
        </p:nvSpPr>
        <p:spPr>
          <a:xfrm>
            <a:off x="360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C1273EB-3A3E-B282-A619-1D6FB102B117}"/>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20367260-BF8E-C847-2296-4EAD779F010E}"/>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30981330"/>
      </p:ext>
    </p:extLst>
  </p:cSld>
  <p:clrMapOvr>
    <a:masterClrMapping/>
  </p:clrMapOvr>
  <p:transition spd="med"/>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ext, 4 columns, short divid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192600"/>
            <a:ext cx="2477765" cy="762794"/>
          </a:xfrm>
          <a:prstGeom prst="rect">
            <a:avLst/>
          </a:prstGeom>
        </p:spPr>
        <p:txBody>
          <a:bodyPr/>
          <a:lstStyle>
            <a:lvl1pPr>
              <a:lnSpc>
                <a:spcPct val="100000"/>
              </a:lnSpc>
              <a:spcBef>
                <a:spcPts val="0"/>
              </a:spcBef>
              <a:defRPr sz="1000" b="0" i="0">
                <a:solidFill>
                  <a:schemeClr val="tx1"/>
                </a:solidFill>
                <a:latin typeface="IBM Plex Sans Light" panose="020B0403050203000203" pitchFamily="34" charset="0"/>
              </a:defRPr>
            </a:lvl1pPr>
            <a:lvl2pPr marL="91422" indent="-91422">
              <a:lnSpc>
                <a:spcPct val="100000"/>
              </a:lnSpc>
              <a:spcBef>
                <a:spcPts val="0"/>
              </a:spcBef>
              <a:defRPr sz="1000" b="0" i="0">
                <a:solidFill>
                  <a:schemeClr val="tx1"/>
                </a:solidFill>
                <a:latin typeface="IBM Plex Sans Light" panose="020B0403050203000203" pitchFamily="34" charset="0"/>
              </a:defRPr>
            </a:lvl2pPr>
            <a:lvl3pPr marL="182843" indent="-91422">
              <a:lnSpc>
                <a:spcPct val="100000"/>
              </a:lnSpc>
              <a:spcBef>
                <a:spcPts val="0"/>
              </a:spcBef>
              <a:defRPr sz="1000" b="0" i="0">
                <a:solidFill>
                  <a:schemeClr val="tx1"/>
                </a:solidFill>
                <a:latin typeface="IBM Plex Sans Light" panose="020B0403050203000203" pitchFamily="34" charset="0"/>
              </a:defRPr>
            </a:lvl3pPr>
            <a:lvl4pPr marL="274265" indent="-91422">
              <a:lnSpc>
                <a:spcPct val="100000"/>
              </a:lnSpc>
              <a:spcBef>
                <a:spcPts val="0"/>
              </a:spcBef>
              <a:defRPr sz="1000" b="0" i="0">
                <a:solidFill>
                  <a:schemeClr val="tx1"/>
                </a:solidFill>
                <a:latin typeface="IBM Plex Sans Light" panose="020B04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3047603" y="1714500"/>
            <a:ext cx="0" cy="42862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6093683"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9142810"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13" name="Text Placeholder 6">
            <a:extLst>
              <a:ext uri="{FF2B5EF4-FFF2-40B4-BE49-F238E27FC236}">
                <a16:creationId xmlns:a16="http://schemas.microsoft.com/office/drawing/2014/main" id="{4E03333F-C9F4-9C57-BAAE-A49EA523AFB5}"/>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CF3321C6-7CF8-EF30-4736-48A201B09471}"/>
              </a:ext>
            </a:extLst>
          </p:cNvPr>
          <p:cNvSpPr>
            <a:spLocks noGrp="1"/>
          </p:cNvSpPr>
          <p:nvPr>
            <p:ph type="body" sz="quarter" idx="19"/>
          </p:nvPr>
        </p:nvSpPr>
        <p:spPr>
          <a:xfrm>
            <a:off x="360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AC67FA0E-EA85-0950-FCC7-3F6BF1A74144}"/>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0EE67605-D889-6D38-2F1B-DF58E809AC59}"/>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957288773"/>
      </p:ext>
    </p:extLst>
  </p:cSld>
  <p:clrMapOvr>
    <a:masterClrMapping/>
  </p:clrMapOvr>
  <p:transition spd="med"/>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6"/>
            <a:ext cx="2477765"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6"/>
            <a:ext cx="2476178"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16" name="Text Placeholder 6">
            <a:extLst>
              <a:ext uri="{FF2B5EF4-FFF2-40B4-BE49-F238E27FC236}">
                <a16:creationId xmlns:a16="http://schemas.microsoft.com/office/drawing/2014/main" id="{F4F49B39-EB32-770F-5644-D3D938710775}"/>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5D25B5E4-5513-DB6F-04BF-4A2A85E85763}"/>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EC86775E-92B8-3897-2210-2993F34BA628}"/>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854460309"/>
      </p:ext>
    </p:extLst>
  </p:cSld>
  <p:clrMapOvr>
    <a:masterClrMapping/>
  </p:clrMapOvr>
  <p:transition spd="med"/>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287999" y="192600"/>
            <a:ext cx="2474590" cy="1048544"/>
          </a:xfrm>
        </p:spPr>
        <p:txBody>
          <a:bodyPr/>
          <a:lstStyle>
            <a:lvl1pPr>
              <a:lnSpc>
                <a:spcPct val="100000"/>
              </a:lnSpc>
              <a:defRPr sz="1400"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287999" y="1714500"/>
            <a:ext cx="2477765" cy="2000250"/>
          </a:xfrm>
          <a:prstGeom prst="rect">
            <a:avLst/>
          </a:prstGeom>
        </p:spPr>
        <p:txBody>
          <a:bodyPr/>
          <a:lstStyle>
            <a:lvl1pPr>
              <a:lnSpc>
                <a:spcPct val="100000"/>
              </a:lnSpc>
              <a:spcBef>
                <a:spcPts val="0"/>
              </a:spcBef>
              <a:defRPr sz="3199" b="0" i="0">
                <a:solidFill>
                  <a:schemeClr val="tx1"/>
                </a:solidFill>
                <a:latin typeface="IBM Plex Sans Light" panose="020B0403050203000203" pitchFamily="34" charset="0"/>
              </a:defRPr>
            </a:lvl1pPr>
          </a:lstStyle>
          <a:p>
            <a:pPr lvl="0"/>
            <a:r>
              <a:rPr lang="en-US" dirty="0"/>
              <a:t>Click to edit Master text styles</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3333316"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6387345"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9428522"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3" name="Text Placeholder 6">
            <a:extLst>
              <a:ext uri="{FF2B5EF4-FFF2-40B4-BE49-F238E27FC236}">
                <a16:creationId xmlns:a16="http://schemas.microsoft.com/office/drawing/2014/main" id="{DCEA9C7F-1CB2-B0B0-AE4C-171B0AFC6E26}"/>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2F4D72D8-0638-1E42-6480-21D9CF7A440E}"/>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D6DDCC2C-4DA8-F28F-9BBF-ACD120C05B48}"/>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1870207"/>
      </p:ext>
    </p:extLst>
  </p:cSld>
  <p:clrMapOvr>
    <a:masterClrMapping/>
  </p:clrMapOvr>
  <p:transition spd="med"/>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ext, 1 wide colum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6"/>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2554" y="192024"/>
            <a:ext cx="2477765" cy="570706"/>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US" dirty="0"/>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2" name="Text Placeholder 6">
            <a:extLst>
              <a:ext uri="{FF2B5EF4-FFF2-40B4-BE49-F238E27FC236}">
                <a16:creationId xmlns:a16="http://schemas.microsoft.com/office/drawing/2014/main" id="{AD98038E-FA9A-2E7F-DE4F-45D37F116DFD}"/>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 name="Text Placeholder 6">
            <a:extLst>
              <a:ext uri="{FF2B5EF4-FFF2-40B4-BE49-F238E27FC236}">
                <a16:creationId xmlns:a16="http://schemas.microsoft.com/office/drawing/2014/main" id="{2B3FDBEC-0A0D-82A4-F347-00CE8AD711B9}"/>
              </a:ext>
            </a:extLst>
          </p:cNvPr>
          <p:cNvSpPr>
            <a:spLocks noGrp="1"/>
          </p:cNvSpPr>
          <p:nvPr>
            <p:ph type="body" sz="quarter" idx="21"/>
          </p:nvPr>
        </p:nvSpPr>
        <p:spPr>
          <a:xfrm>
            <a:off x="6368781"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262912128"/>
      </p:ext>
    </p:extLst>
  </p:cSld>
  <p:clrMapOvr>
    <a:masterClrMapping/>
  </p:clrMapOvr>
  <p:transition spd="med"/>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ext, 2 wide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287999" y="192600"/>
            <a:ext cx="3711980" cy="9532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5377FA90-E771-AC82-090E-6FBBAE2633AB}"/>
              </a:ext>
            </a:extLst>
          </p:cNvPr>
          <p:cNvSpPr>
            <a:spLocks noGrp="1"/>
          </p:cNvSpPr>
          <p:nvPr>
            <p:ph type="body" sz="quarter" idx="20"/>
          </p:nvPr>
        </p:nvSpPr>
        <p:spPr>
          <a:xfrm>
            <a:off x="6368781"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3C39AE1-8603-84DA-CC2F-0C36A1C9D153}"/>
              </a:ext>
            </a:extLst>
          </p:cNvPr>
          <p:cNvSpPr>
            <a:spLocks noGrp="1"/>
          </p:cNvSpPr>
          <p:nvPr>
            <p:ph type="body" sz="quarter" idx="21"/>
          </p:nvPr>
        </p:nvSpPr>
        <p:spPr>
          <a:xfrm>
            <a:off x="287999"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77777779"/>
      </p:ext>
    </p:extLst>
  </p:cSld>
  <p:clrMapOvr>
    <a:masterClrMapping/>
  </p:clrMapOvr>
  <p:transition spd="med"/>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ext, 2 column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9" y="192024"/>
            <a:ext cx="5522193"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A3A4153E-E96A-682A-6ADB-86D8329C1B21}"/>
              </a:ext>
            </a:extLst>
          </p:cNvPr>
          <p:cNvSpPr>
            <a:spLocks noGrp="1"/>
          </p:cNvSpPr>
          <p:nvPr>
            <p:ph type="body" sz="quarter" idx="10"/>
          </p:nvPr>
        </p:nvSpPr>
        <p:spPr>
          <a:xfrm>
            <a:off x="6386899" y="192022"/>
            <a:ext cx="2481638" cy="5715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AA778F7-DDE5-2F6E-F5FA-F5B0F120E06A}"/>
              </a:ext>
            </a:extLst>
          </p:cNvPr>
          <p:cNvSpPr>
            <a:spLocks noGrp="1"/>
          </p:cNvSpPr>
          <p:nvPr>
            <p:ph type="body" sz="quarter" idx="20"/>
          </p:nvPr>
        </p:nvSpPr>
        <p:spPr>
          <a:xfrm>
            <a:off x="9422364" y="192023"/>
            <a:ext cx="2481638" cy="571579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62143543"/>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ext, 2 column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8" y="192600"/>
            <a:ext cx="2476178" cy="2286794"/>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6" name="Text Placeholder 6">
            <a:extLst>
              <a:ext uri="{FF2B5EF4-FFF2-40B4-BE49-F238E27FC236}">
                <a16:creationId xmlns:a16="http://schemas.microsoft.com/office/drawing/2014/main" id="{138C4317-85BF-2C36-29AD-9974CF6DE93C}"/>
              </a:ext>
            </a:extLst>
          </p:cNvPr>
          <p:cNvSpPr>
            <a:spLocks noGrp="1"/>
          </p:cNvSpPr>
          <p:nvPr>
            <p:ph type="body" sz="quarter" idx="10"/>
          </p:nvPr>
        </p:nvSpPr>
        <p:spPr>
          <a:xfrm>
            <a:off x="6386899" y="192022"/>
            <a:ext cx="2481638" cy="5715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11D0A98E-CDEF-685C-25C7-E4EA3AFDCDFD}"/>
              </a:ext>
            </a:extLst>
          </p:cNvPr>
          <p:cNvSpPr>
            <a:spLocks noGrp="1"/>
          </p:cNvSpPr>
          <p:nvPr>
            <p:ph type="body" sz="quarter" idx="20"/>
          </p:nvPr>
        </p:nvSpPr>
        <p:spPr>
          <a:xfrm>
            <a:off x="9422364" y="192023"/>
            <a:ext cx="2481638" cy="571579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22596299"/>
      </p:ext>
    </p:extLst>
  </p:cSld>
  <p:clrMapOvr>
    <a:masterClrMapping/>
  </p:clrMapOvr>
  <p:transition spd="med"/>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9" y="192024"/>
            <a:ext cx="5519019"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1" name="Text Placeholder 6">
            <a:extLst>
              <a:ext uri="{FF2B5EF4-FFF2-40B4-BE49-F238E27FC236}">
                <a16:creationId xmlns:a16="http://schemas.microsoft.com/office/drawing/2014/main" id="{4401EF50-EF95-0C87-38FD-2E0B9FD3E33F}"/>
              </a:ext>
            </a:extLst>
          </p:cNvPr>
          <p:cNvSpPr>
            <a:spLocks noGrp="1"/>
          </p:cNvSpPr>
          <p:nvPr>
            <p:ph type="body" sz="quarter" idx="10"/>
          </p:nvPr>
        </p:nvSpPr>
        <p:spPr>
          <a:xfrm>
            <a:off x="6393058"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A7715D83-2EB0-631E-31DF-DAE49EE10509}"/>
              </a:ext>
            </a:extLst>
          </p:cNvPr>
          <p:cNvSpPr>
            <a:spLocks noGrp="1"/>
          </p:cNvSpPr>
          <p:nvPr>
            <p:ph type="body" sz="quarter" idx="21"/>
          </p:nvPr>
        </p:nvSpPr>
        <p:spPr>
          <a:xfrm>
            <a:off x="9428523" y="1714501"/>
            <a:ext cx="2481638" cy="428624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72EE4CB5-8991-123D-EBF8-1ED34CC50FE6}"/>
              </a:ext>
            </a:extLst>
          </p:cNvPr>
          <p:cNvSpPr>
            <a:spLocks noGrp="1"/>
          </p:cNvSpPr>
          <p:nvPr>
            <p:ph type="body" sz="quarter" idx="22"/>
          </p:nvPr>
        </p:nvSpPr>
        <p:spPr>
          <a:xfrm>
            <a:off x="6393058" y="192024"/>
            <a:ext cx="2481638" cy="762794"/>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14ACB30C-F320-75FA-F4BC-8A4103FF2F36}"/>
              </a:ext>
            </a:extLst>
          </p:cNvPr>
          <p:cNvSpPr>
            <a:spLocks noGrp="1"/>
          </p:cNvSpPr>
          <p:nvPr>
            <p:ph type="body" sz="quarter" idx="23"/>
          </p:nvPr>
        </p:nvSpPr>
        <p:spPr>
          <a:xfrm>
            <a:off x="9422364" y="192024"/>
            <a:ext cx="2481638" cy="762794"/>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12589913"/>
      </p:ext>
    </p:extLst>
  </p:cSld>
  <p:clrMapOvr>
    <a:masterClrMapping/>
  </p:clrMapOvr>
  <p:transition spd="med"/>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8" y="192600"/>
            <a:ext cx="2474591" cy="2286794"/>
          </a:xfrm>
        </p:spPr>
        <p:txBody>
          <a:bodyPr rIns="0"/>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7" name="Text Placeholder 6">
            <a:extLst>
              <a:ext uri="{FF2B5EF4-FFF2-40B4-BE49-F238E27FC236}">
                <a16:creationId xmlns:a16="http://schemas.microsoft.com/office/drawing/2014/main" id="{C320D13A-B2E3-8109-F9A4-70AB45A14B5D}"/>
              </a:ext>
            </a:extLst>
          </p:cNvPr>
          <p:cNvSpPr>
            <a:spLocks noGrp="1"/>
          </p:cNvSpPr>
          <p:nvPr>
            <p:ph type="body" sz="quarter" idx="10"/>
          </p:nvPr>
        </p:nvSpPr>
        <p:spPr>
          <a:xfrm>
            <a:off x="6393058" y="1714500"/>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974BDB94-1ECF-14DA-1C2A-F289E665E08B}"/>
              </a:ext>
            </a:extLst>
          </p:cNvPr>
          <p:cNvSpPr>
            <a:spLocks noGrp="1"/>
          </p:cNvSpPr>
          <p:nvPr>
            <p:ph type="body" sz="quarter" idx="21"/>
          </p:nvPr>
        </p:nvSpPr>
        <p:spPr>
          <a:xfrm>
            <a:off x="9428523" y="1714501"/>
            <a:ext cx="2481638" cy="4286249"/>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Text Placeholder 6">
            <a:extLst>
              <a:ext uri="{FF2B5EF4-FFF2-40B4-BE49-F238E27FC236}">
                <a16:creationId xmlns:a16="http://schemas.microsoft.com/office/drawing/2014/main" id="{D6E55AA2-DCD0-9227-A831-24FD27E4CB54}"/>
              </a:ext>
            </a:extLst>
          </p:cNvPr>
          <p:cNvSpPr>
            <a:spLocks noGrp="1"/>
          </p:cNvSpPr>
          <p:nvPr>
            <p:ph type="body" sz="quarter" idx="22"/>
          </p:nvPr>
        </p:nvSpPr>
        <p:spPr>
          <a:xfrm>
            <a:off x="6393058" y="192024"/>
            <a:ext cx="2481638" cy="762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08FF2718-83A0-A416-2862-0D7439636230}"/>
              </a:ext>
            </a:extLst>
          </p:cNvPr>
          <p:cNvSpPr>
            <a:spLocks noGrp="1"/>
          </p:cNvSpPr>
          <p:nvPr>
            <p:ph type="body" sz="quarter" idx="23"/>
          </p:nvPr>
        </p:nvSpPr>
        <p:spPr>
          <a:xfrm>
            <a:off x="9422364" y="192024"/>
            <a:ext cx="2481638" cy="762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238114410"/>
      </p:ext>
    </p:extLst>
  </p:cSld>
  <p:clrMapOvr>
    <a:masterClrMapping/>
  </p:clrMapOvr>
  <p:transition spd="med"/>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7"/>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4142" y="192024"/>
            <a:ext cx="2477765" cy="570706"/>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90000"/>
              </a:lnSpc>
              <a:spcBef>
                <a:spcPts val="0"/>
              </a:spcBef>
              <a:defRPr sz="1400"/>
            </a:lvl2pPr>
            <a:lvl3pPr>
              <a:lnSpc>
                <a:spcPct val="90000"/>
              </a:lnSpc>
              <a:spcBef>
                <a:spcPts val="0"/>
              </a:spcBef>
              <a:defRPr sz="1400"/>
            </a:lvl3pPr>
            <a:lvl4pPr>
              <a:lnSpc>
                <a:spcPct val="90000"/>
              </a:lnSpc>
              <a:spcBef>
                <a:spcPts val="0"/>
              </a:spcBef>
              <a:defRPr sz="1400"/>
            </a:lvl4pPr>
            <a:lvl5pPr>
              <a:lnSpc>
                <a:spcPct val="90000"/>
              </a:lnSpc>
              <a:spcBef>
                <a:spcPts val="0"/>
              </a:spcBef>
              <a:defRPr sz="1400"/>
            </a:lvl5pPr>
          </a:lstStyle>
          <a:p>
            <a:pPr lvl="0"/>
            <a:r>
              <a:rPr lang="en-US" dirty="0"/>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6380919" y="288036"/>
            <a:ext cx="607997" cy="607231"/>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9428522" y="288036"/>
            <a:ext cx="608843"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609368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6" name="Text Placeholder 6">
            <a:extLst>
              <a:ext uri="{FF2B5EF4-FFF2-40B4-BE49-F238E27FC236}">
                <a16:creationId xmlns:a16="http://schemas.microsoft.com/office/drawing/2014/main" id="{C6703E2E-EBF0-C866-7278-E844AFCB3A5F}"/>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BD2030D9-4E2C-5A41-AC60-E9DAA791E354}"/>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2473B493-1BC7-D878-AEAA-C60A2D67B762}"/>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678684878"/>
      </p:ext>
    </p:extLst>
  </p:cSld>
  <p:clrMapOvr>
    <a:masterClrMapping/>
  </p:clrMapOvr>
  <p:transition spd="med"/>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287998" y="28803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6380919" y="28803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287998" y="323697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6380919" y="3238500"/>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6095206"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0" name="Text Placeholder 6">
            <a:extLst>
              <a:ext uri="{FF2B5EF4-FFF2-40B4-BE49-F238E27FC236}">
                <a16:creationId xmlns:a16="http://schemas.microsoft.com/office/drawing/2014/main" id="{FE4E8AF0-4192-FB86-9702-8592B301CAB8}"/>
              </a:ext>
            </a:extLst>
          </p:cNvPr>
          <p:cNvSpPr>
            <a:spLocks noGrp="1"/>
          </p:cNvSpPr>
          <p:nvPr>
            <p:ph type="body" sz="quarter" idx="22"/>
          </p:nvPr>
        </p:nvSpPr>
        <p:spPr>
          <a:xfrm>
            <a:off x="280252" y="1228296"/>
            <a:ext cx="3334903" cy="1533952"/>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B5744FFC-849B-8FBD-FF73-B21942BA087F}"/>
              </a:ext>
            </a:extLst>
          </p:cNvPr>
          <p:cNvSpPr>
            <a:spLocks noGrp="1"/>
          </p:cNvSpPr>
          <p:nvPr>
            <p:ph type="body" sz="quarter" idx="23"/>
          </p:nvPr>
        </p:nvSpPr>
        <p:spPr>
          <a:xfrm>
            <a:off x="6380920" y="1228296"/>
            <a:ext cx="3334903" cy="1533951"/>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70A13E8E-060C-6E01-AB11-41A2190116B1}"/>
              </a:ext>
            </a:extLst>
          </p:cNvPr>
          <p:cNvSpPr>
            <a:spLocks noGrp="1"/>
          </p:cNvSpPr>
          <p:nvPr>
            <p:ph type="body" sz="quarter" idx="24"/>
          </p:nvPr>
        </p:nvSpPr>
        <p:spPr>
          <a:xfrm>
            <a:off x="287999" y="4181048"/>
            <a:ext cx="3334903" cy="1533949"/>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3277838E-5792-202A-65F5-342AF0992EF8}"/>
              </a:ext>
            </a:extLst>
          </p:cNvPr>
          <p:cNvSpPr>
            <a:spLocks noGrp="1"/>
          </p:cNvSpPr>
          <p:nvPr>
            <p:ph type="body" sz="quarter" idx="25"/>
          </p:nvPr>
        </p:nvSpPr>
        <p:spPr>
          <a:xfrm>
            <a:off x="6388667" y="4181048"/>
            <a:ext cx="3334903" cy="1533946"/>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28156961"/>
      </p:ext>
    </p:extLst>
  </p:cSld>
  <p:clrMapOvr>
    <a:masterClrMapping/>
  </p:clrMapOvr>
  <p:transition spd="med"/>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oxes, 4 stacked,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8" y="841248"/>
            <a:ext cx="2857128" cy="1138428"/>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192600"/>
            <a:ext cx="2477765" cy="570706"/>
          </a:xfrm>
          <a:prstGeom prst="rect">
            <a:avLst/>
          </a:prstGeom>
        </p:spPr>
        <p:txBody>
          <a:bodyPr/>
          <a:lstStyle>
            <a:lvl1pPr>
              <a:defRPr sz="1400" b="0" i="0">
                <a:solidFill>
                  <a:schemeClr val="tx2"/>
                </a:solidFill>
                <a:latin typeface="IBM Plex Sans Light" panose="020B0403050203000203" pitchFamily="34" charset="0"/>
              </a:defRPr>
            </a:lvl1pPr>
          </a:lstStyle>
          <a:p>
            <a:pPr lvl="0"/>
            <a:r>
              <a:rPr lang="en-US" dirty="0"/>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Text Placeholder 6">
            <a:extLst>
              <a:ext uri="{FF2B5EF4-FFF2-40B4-BE49-F238E27FC236}">
                <a16:creationId xmlns:a16="http://schemas.microsoft.com/office/drawing/2014/main" id="{4FBB383F-F59D-AEC8-4D6C-AC28926B09FF}"/>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6053B001-EDB1-FA28-FFB0-F41FF2D33138}"/>
              </a:ext>
            </a:extLst>
          </p:cNvPr>
          <p:cNvSpPr>
            <a:spLocks noGrp="1"/>
          </p:cNvSpPr>
          <p:nvPr>
            <p:ph type="body" sz="quarter" idx="22"/>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CD8F0E9F-03CA-D8CD-75A1-CB650A81E996}"/>
              </a:ext>
            </a:extLst>
          </p:cNvPr>
          <p:cNvSpPr>
            <a:spLocks noGrp="1"/>
          </p:cNvSpPr>
          <p:nvPr>
            <p:ph type="body" sz="quarter" idx="23"/>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6">
            <a:extLst>
              <a:ext uri="{FF2B5EF4-FFF2-40B4-BE49-F238E27FC236}">
                <a16:creationId xmlns:a16="http://schemas.microsoft.com/office/drawing/2014/main" id="{F16D24DB-6F94-3A9D-70FD-B96C2E9E8DB4}"/>
              </a:ext>
            </a:extLst>
          </p:cNvPr>
          <p:cNvSpPr>
            <a:spLocks noGrp="1"/>
          </p:cNvSpPr>
          <p:nvPr>
            <p:ph type="body" sz="quarter" idx="24"/>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72206210"/>
      </p:ext>
    </p:extLst>
  </p:cSld>
  <p:clrMapOvr>
    <a:masterClrMapping/>
  </p:clrMapOvr>
  <p:transition spd="med"/>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oxes, 4 stacked,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763524"/>
            <a:ext cx="5521401" cy="1138428"/>
          </a:xfrm>
        </p:spPr>
        <p:txBody>
          <a:bodyPr rIns="457200"/>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192600"/>
            <a:ext cx="2477765" cy="224028"/>
          </a:xfrm>
          <a:prstGeom prst="rect">
            <a:avLst/>
          </a:prstGeom>
        </p:spPr>
        <p:txBody>
          <a:bodyPr/>
          <a:lstStyle>
            <a:lvl1pPr>
              <a:lnSpc>
                <a:spcPct val="100000"/>
              </a:lnSpc>
              <a:defRPr sz="1400" b="0" i="0">
                <a:solidFill>
                  <a:schemeClr val="tx2"/>
                </a:solidFill>
                <a:latin typeface="IBM Plex Sans Light" panose="020B0403050203000203" pitchFamily="34" charset="0"/>
              </a:defRPr>
            </a:lvl1pPr>
          </a:lstStyle>
          <a:p>
            <a:pPr lvl="0"/>
            <a:r>
              <a:rPr lang="en-US" dirty="0"/>
              <a:t>Click to edit Master text styles</a:t>
            </a:r>
          </a:p>
        </p:txBody>
      </p:sp>
      <p:sp>
        <p:nvSpPr>
          <p:cNvPr id="14" name="Text Placeholder 6">
            <a:extLst>
              <a:ext uri="{FF2B5EF4-FFF2-40B4-BE49-F238E27FC236}">
                <a16:creationId xmlns:a16="http://schemas.microsoft.com/office/drawing/2014/main" id="{BEE7923F-2C08-E17F-72B0-F41C361C5372}"/>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4F52302E-5C35-DCB5-2D11-CC0BE75371AE}"/>
              </a:ext>
            </a:extLst>
          </p:cNvPr>
          <p:cNvSpPr>
            <a:spLocks noGrp="1"/>
          </p:cNvSpPr>
          <p:nvPr>
            <p:ph type="body" sz="quarter" idx="22"/>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644BCD2A-7E42-10EE-E251-907F955BFCEB}"/>
              </a:ext>
            </a:extLst>
          </p:cNvPr>
          <p:cNvSpPr>
            <a:spLocks noGrp="1"/>
          </p:cNvSpPr>
          <p:nvPr>
            <p:ph type="body" sz="quarter" idx="23"/>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FEF5B836-0687-FE12-9EE1-7B2CB1124537}"/>
              </a:ext>
            </a:extLst>
          </p:cNvPr>
          <p:cNvSpPr>
            <a:spLocks noGrp="1"/>
          </p:cNvSpPr>
          <p:nvPr>
            <p:ph type="body" sz="quarter" idx="24"/>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44599434"/>
      </p:ext>
    </p:extLst>
  </p:cSld>
  <p:clrMapOvr>
    <a:masterClrMapping/>
  </p:clrMapOvr>
  <p:transition spd="med"/>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oxes, 4 horizontal,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600"/>
            <a:ext cx="2477765" cy="2286794"/>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3E32141B-6D8C-ADDD-8D24-D2B360381383}"/>
              </a:ext>
            </a:extLst>
          </p:cNvPr>
          <p:cNvSpPr>
            <a:spLocks noGrp="1"/>
          </p:cNvSpPr>
          <p:nvPr>
            <p:ph type="body" sz="quarter" idx="23"/>
          </p:nvPr>
        </p:nvSpPr>
        <p:spPr>
          <a:xfrm>
            <a:off x="6363186"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7DBD6A3D-FB96-6A97-1F58-F61F03D37691}"/>
              </a:ext>
            </a:extLst>
          </p:cNvPr>
          <p:cNvSpPr>
            <a:spLocks noGrp="1"/>
          </p:cNvSpPr>
          <p:nvPr>
            <p:ph type="body" sz="quarter" idx="24"/>
          </p:nvPr>
        </p:nvSpPr>
        <p:spPr>
          <a:xfrm>
            <a:off x="9398651"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B54BA88F-5BD8-839D-33E8-DAC02350ACA1}"/>
              </a:ext>
            </a:extLst>
          </p:cNvPr>
          <p:cNvSpPr>
            <a:spLocks noGrp="1"/>
          </p:cNvSpPr>
          <p:nvPr>
            <p:ph type="body" sz="quarter" idx="25"/>
          </p:nvPr>
        </p:nvSpPr>
        <p:spPr>
          <a:xfrm>
            <a:off x="280252"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BCA7C7E-4E8C-6B73-007A-21635527B083}"/>
              </a:ext>
            </a:extLst>
          </p:cNvPr>
          <p:cNvSpPr>
            <a:spLocks noGrp="1"/>
          </p:cNvSpPr>
          <p:nvPr>
            <p:ph type="body" sz="quarter" idx="26"/>
          </p:nvPr>
        </p:nvSpPr>
        <p:spPr>
          <a:xfrm>
            <a:off x="3315717"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910339790"/>
      </p:ext>
    </p:extLst>
  </p:cSld>
  <p:clrMapOvr>
    <a:masterClrMapping/>
  </p:clrMapOvr>
  <p:transition spd="med"/>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_Boxes, 4 horizontal,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024"/>
            <a:ext cx="5524575"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3" name="Text Placeholder 6">
            <a:extLst>
              <a:ext uri="{FF2B5EF4-FFF2-40B4-BE49-F238E27FC236}">
                <a16:creationId xmlns:a16="http://schemas.microsoft.com/office/drawing/2014/main" id="{34340CDF-396E-8FEA-9F33-A868AEB7DE6A}"/>
              </a:ext>
            </a:extLst>
          </p:cNvPr>
          <p:cNvSpPr>
            <a:spLocks noGrp="1"/>
          </p:cNvSpPr>
          <p:nvPr>
            <p:ph type="body" sz="quarter" idx="23"/>
          </p:nvPr>
        </p:nvSpPr>
        <p:spPr>
          <a:xfrm>
            <a:off x="6363186"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F04B77E5-DBD6-E6DD-D620-C878361A7BB4}"/>
              </a:ext>
            </a:extLst>
          </p:cNvPr>
          <p:cNvSpPr>
            <a:spLocks noGrp="1"/>
          </p:cNvSpPr>
          <p:nvPr>
            <p:ph type="body" sz="quarter" idx="24"/>
          </p:nvPr>
        </p:nvSpPr>
        <p:spPr>
          <a:xfrm>
            <a:off x="9398651"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AC83D79D-159D-684B-A0A2-E6DD61C3A503}"/>
              </a:ext>
            </a:extLst>
          </p:cNvPr>
          <p:cNvSpPr>
            <a:spLocks noGrp="1"/>
          </p:cNvSpPr>
          <p:nvPr>
            <p:ph type="body" sz="quarter" idx="25"/>
          </p:nvPr>
        </p:nvSpPr>
        <p:spPr>
          <a:xfrm>
            <a:off x="280252"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550B9EEB-A8EA-2744-D650-EC7233DAFF4D}"/>
              </a:ext>
            </a:extLst>
          </p:cNvPr>
          <p:cNvSpPr>
            <a:spLocks noGrp="1"/>
          </p:cNvSpPr>
          <p:nvPr>
            <p:ph type="body" sz="quarter" idx="26"/>
          </p:nvPr>
        </p:nvSpPr>
        <p:spPr>
          <a:xfrm>
            <a:off x="3315717"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25664034"/>
      </p:ext>
    </p:extLst>
  </p:cSld>
  <p:clrMapOvr>
    <a:masterClrMapping/>
  </p:clrMapOvr>
  <p:transition spd="med"/>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oxes, 6 stack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lvl1pPr>
              <a:defRPr b="0" i="0">
                <a:latin typeface="IBM Plex Sans Light" panose="020B0403050203000203" pitchFamily="34" charset="0"/>
              </a:defRPr>
            </a:lvl1pPr>
          </a:lstStyle>
          <a:p>
            <a:endParaRPr lang="en-US"/>
          </a:p>
        </p:txBody>
      </p:sp>
      <p:sp>
        <p:nvSpPr>
          <p:cNvPr id="19" name="Text Placeholder 6">
            <a:extLst>
              <a:ext uri="{FF2B5EF4-FFF2-40B4-BE49-F238E27FC236}">
                <a16:creationId xmlns:a16="http://schemas.microsoft.com/office/drawing/2014/main" id="{B74FE312-96C3-0801-8AFE-48C53A3855EF}"/>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BFE072FD-410A-B1CF-4BD5-EFE459133BB6}"/>
              </a:ext>
            </a:extLst>
          </p:cNvPr>
          <p:cNvSpPr>
            <a:spLocks noGrp="1"/>
          </p:cNvSpPr>
          <p:nvPr>
            <p:ph type="body" sz="quarter" idx="23"/>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1C0822F6-B969-1E92-CC74-0CBB1126A9C8}"/>
              </a:ext>
            </a:extLst>
          </p:cNvPr>
          <p:cNvSpPr>
            <a:spLocks noGrp="1"/>
          </p:cNvSpPr>
          <p:nvPr>
            <p:ph type="body" sz="quarter" idx="24"/>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F9AB4B51-7CBC-4B83-F837-82517C33FEBA}"/>
              </a:ext>
            </a:extLst>
          </p:cNvPr>
          <p:cNvSpPr>
            <a:spLocks noGrp="1"/>
          </p:cNvSpPr>
          <p:nvPr>
            <p:ph type="body" sz="quarter" idx="25"/>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3" name="Text Placeholder 6">
            <a:extLst>
              <a:ext uri="{FF2B5EF4-FFF2-40B4-BE49-F238E27FC236}">
                <a16:creationId xmlns:a16="http://schemas.microsoft.com/office/drawing/2014/main" id="{4AB00072-45AF-510F-C146-BAC3B20406FD}"/>
              </a:ext>
            </a:extLst>
          </p:cNvPr>
          <p:cNvSpPr>
            <a:spLocks noGrp="1"/>
          </p:cNvSpPr>
          <p:nvPr>
            <p:ph type="body" sz="quarter" idx="26"/>
          </p:nvPr>
        </p:nvSpPr>
        <p:spPr>
          <a:xfrm>
            <a:off x="3332555" y="288036"/>
            <a:ext cx="2481638" cy="2572542"/>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C4503F3E-D426-7E9E-BDBD-CDA2B731934A}"/>
              </a:ext>
            </a:extLst>
          </p:cNvPr>
          <p:cNvSpPr>
            <a:spLocks noGrp="1"/>
          </p:cNvSpPr>
          <p:nvPr>
            <p:ph type="body" sz="quarter" idx="27"/>
          </p:nvPr>
        </p:nvSpPr>
        <p:spPr>
          <a:xfrm>
            <a:off x="3332555" y="3333749"/>
            <a:ext cx="2481638" cy="247649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50900379"/>
      </p:ext>
    </p:extLst>
  </p:cSld>
  <p:clrMapOvr>
    <a:masterClrMapping/>
  </p:clrMapOvr>
  <p:transition spd="med"/>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80.xml"/><Relationship Id="rId18" Type="http://schemas.openxmlformats.org/officeDocument/2006/relationships/slideLayout" Target="../slideLayouts/slideLayout85.xml"/><Relationship Id="rId26" Type="http://schemas.openxmlformats.org/officeDocument/2006/relationships/slideLayout" Target="../slideLayouts/slideLayout93.xml"/><Relationship Id="rId39" Type="http://schemas.openxmlformats.org/officeDocument/2006/relationships/slideLayout" Target="../slideLayouts/slideLayout106.xml"/><Relationship Id="rId21" Type="http://schemas.openxmlformats.org/officeDocument/2006/relationships/slideLayout" Target="../slideLayouts/slideLayout88.xml"/><Relationship Id="rId34" Type="http://schemas.openxmlformats.org/officeDocument/2006/relationships/slideLayout" Target="../slideLayouts/slideLayout101.xml"/><Relationship Id="rId42" Type="http://schemas.openxmlformats.org/officeDocument/2006/relationships/slideLayout" Target="../slideLayouts/slideLayout109.xml"/><Relationship Id="rId47" Type="http://schemas.openxmlformats.org/officeDocument/2006/relationships/slideLayout" Target="../slideLayouts/slideLayout114.xml"/><Relationship Id="rId50" Type="http://schemas.openxmlformats.org/officeDocument/2006/relationships/slideLayout" Target="../slideLayouts/slideLayout117.xml"/><Relationship Id="rId7" Type="http://schemas.openxmlformats.org/officeDocument/2006/relationships/slideLayout" Target="../slideLayouts/slideLayout74.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9" Type="http://schemas.openxmlformats.org/officeDocument/2006/relationships/slideLayout" Target="../slideLayouts/slideLayout96.xml"/><Relationship Id="rId11" Type="http://schemas.openxmlformats.org/officeDocument/2006/relationships/slideLayout" Target="../slideLayouts/slideLayout78.xml"/><Relationship Id="rId24" Type="http://schemas.openxmlformats.org/officeDocument/2006/relationships/slideLayout" Target="../slideLayouts/slideLayout91.xml"/><Relationship Id="rId32" Type="http://schemas.openxmlformats.org/officeDocument/2006/relationships/slideLayout" Target="../slideLayouts/slideLayout99.xml"/><Relationship Id="rId37" Type="http://schemas.openxmlformats.org/officeDocument/2006/relationships/slideLayout" Target="../slideLayouts/slideLayout104.xml"/><Relationship Id="rId40" Type="http://schemas.openxmlformats.org/officeDocument/2006/relationships/slideLayout" Target="../slideLayouts/slideLayout107.xml"/><Relationship Id="rId45" Type="http://schemas.openxmlformats.org/officeDocument/2006/relationships/slideLayout" Target="../slideLayouts/slideLayout112.xml"/><Relationship Id="rId53" Type="http://schemas.openxmlformats.org/officeDocument/2006/relationships/theme" Target="../theme/theme2.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19" Type="http://schemas.openxmlformats.org/officeDocument/2006/relationships/slideLayout" Target="../slideLayouts/slideLayout86.xml"/><Relationship Id="rId31" Type="http://schemas.openxmlformats.org/officeDocument/2006/relationships/slideLayout" Target="../slideLayouts/slideLayout98.xml"/><Relationship Id="rId44" Type="http://schemas.openxmlformats.org/officeDocument/2006/relationships/slideLayout" Target="../slideLayouts/slideLayout111.xml"/><Relationship Id="rId52" Type="http://schemas.openxmlformats.org/officeDocument/2006/relationships/slideLayout" Target="../slideLayouts/slideLayout119.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slideLayout" Target="../slideLayouts/slideLayout89.xml"/><Relationship Id="rId27" Type="http://schemas.openxmlformats.org/officeDocument/2006/relationships/slideLayout" Target="../slideLayouts/slideLayout94.xml"/><Relationship Id="rId30" Type="http://schemas.openxmlformats.org/officeDocument/2006/relationships/slideLayout" Target="../slideLayouts/slideLayout97.xml"/><Relationship Id="rId35" Type="http://schemas.openxmlformats.org/officeDocument/2006/relationships/slideLayout" Target="../slideLayouts/slideLayout102.xml"/><Relationship Id="rId43" Type="http://schemas.openxmlformats.org/officeDocument/2006/relationships/slideLayout" Target="../slideLayouts/slideLayout110.xml"/><Relationship Id="rId48" Type="http://schemas.openxmlformats.org/officeDocument/2006/relationships/slideLayout" Target="../slideLayouts/slideLayout115.xml"/><Relationship Id="rId8" Type="http://schemas.openxmlformats.org/officeDocument/2006/relationships/slideLayout" Target="../slideLayouts/slideLayout75.xml"/><Relationship Id="rId51" Type="http://schemas.openxmlformats.org/officeDocument/2006/relationships/slideLayout" Target="../slideLayouts/slideLayout118.xml"/><Relationship Id="rId3" Type="http://schemas.openxmlformats.org/officeDocument/2006/relationships/slideLayout" Target="../slideLayouts/slideLayout70.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5" Type="http://schemas.openxmlformats.org/officeDocument/2006/relationships/slideLayout" Target="../slideLayouts/slideLayout92.xml"/><Relationship Id="rId33" Type="http://schemas.openxmlformats.org/officeDocument/2006/relationships/slideLayout" Target="../slideLayouts/slideLayout100.xml"/><Relationship Id="rId38" Type="http://schemas.openxmlformats.org/officeDocument/2006/relationships/slideLayout" Target="../slideLayouts/slideLayout105.xml"/><Relationship Id="rId46" Type="http://schemas.openxmlformats.org/officeDocument/2006/relationships/slideLayout" Target="../slideLayouts/slideLayout113.xml"/><Relationship Id="rId20" Type="http://schemas.openxmlformats.org/officeDocument/2006/relationships/slideLayout" Target="../slideLayouts/slideLayout87.xml"/><Relationship Id="rId41" Type="http://schemas.openxmlformats.org/officeDocument/2006/relationships/slideLayout" Target="../slideLayouts/slideLayout108.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5" Type="http://schemas.openxmlformats.org/officeDocument/2006/relationships/slideLayout" Target="../slideLayouts/slideLayout82.xml"/><Relationship Id="rId23" Type="http://schemas.openxmlformats.org/officeDocument/2006/relationships/slideLayout" Target="../slideLayouts/slideLayout90.xml"/><Relationship Id="rId28" Type="http://schemas.openxmlformats.org/officeDocument/2006/relationships/slideLayout" Target="../slideLayouts/slideLayout95.xml"/><Relationship Id="rId36" Type="http://schemas.openxmlformats.org/officeDocument/2006/relationships/slideLayout" Target="../slideLayouts/slideLayout103.xml"/><Relationship Id="rId49"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8" r:id="rId48"/>
    <p:sldLayoutId id="2147483699" r:id="rId49"/>
    <p:sldLayoutId id="2147483700" r:id="rId50"/>
    <p:sldLayoutId id="2147483701" r:id="rId51"/>
    <p:sldLayoutId id="2147483702" r:id="rId52"/>
    <p:sldLayoutId id="2147483704" r:id="rId53"/>
    <p:sldLayoutId id="2147483705" r:id="rId54"/>
    <p:sldLayoutId id="2147483706" r:id="rId55"/>
    <p:sldLayoutId id="2147483707" r:id="rId56"/>
    <p:sldLayoutId id="2147483708" r:id="rId57"/>
    <p:sldLayoutId id="2147483763" r:id="rId58"/>
    <p:sldLayoutId id="2147483764" r:id="rId59"/>
    <p:sldLayoutId id="2147483765" r:id="rId60"/>
    <p:sldLayoutId id="2147483766" r:id="rId61"/>
    <p:sldLayoutId id="2147483767" r:id="rId62"/>
    <p:sldLayoutId id="2147483768" r:id="rId63"/>
    <p:sldLayoutId id="2147483769" r:id="rId64"/>
    <p:sldLayoutId id="2147483770" r:id="rId65"/>
    <p:sldLayoutId id="2147483771" r:id="rId66"/>
    <p:sldLayoutId id="2147483772" r:id="rId67"/>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48" name="Title Text"/>
          <p:cNvSpPr txBox="1">
            <a:spLocks noGrp="1"/>
          </p:cNvSpPr>
          <p:nvPr>
            <p:ph type="title"/>
          </p:nvPr>
        </p:nvSpPr>
        <p:spPr>
          <a:xfrm>
            <a:off x="287999" y="288036"/>
            <a:ext cx="11293592"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287300" y="1663700"/>
            <a:ext cx="11293592" cy="43346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endParaRPr lang="en-CA" dirty="0"/>
          </a:p>
          <a:p>
            <a:pPr lvl="2"/>
            <a:r>
              <a:rPr lang="en-CA" dirty="0"/>
              <a:t>Body Level Three</a:t>
            </a:r>
          </a:p>
          <a:p>
            <a:pPr lvl="3"/>
            <a:r>
              <a:rPr lang="en-CA"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284125" y="6402118"/>
            <a:ext cx="2477765" cy="190500"/>
          </a:xfrm>
          <a:prstGeom prst="rect">
            <a:avLst/>
          </a:prstGeom>
        </p:spPr>
        <p:txBody>
          <a:bodyPr vert="horz" lIns="0" tIns="0" rIns="0" bIns="0" rtlCol="0" anchor="b"/>
          <a:lstStyle>
            <a:lvl1pPr algn="l">
              <a:defRPr sz="800" b="0" i="0">
                <a:solidFill>
                  <a:schemeClr val="tx1"/>
                </a:solidFill>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196575563"/>
      </p:ext>
    </p:extLst>
  </p:cSld>
  <p:clrMap bg1="dk1" tx1="lt1" bg2="dk2" tx2="lt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 id="2147483736" r:id="rId27"/>
    <p:sldLayoutId id="2147483737" r:id="rId28"/>
    <p:sldLayoutId id="2147483738" r:id="rId29"/>
    <p:sldLayoutId id="2147483739" r:id="rId30"/>
    <p:sldLayoutId id="2147483740" r:id="rId31"/>
    <p:sldLayoutId id="2147483741" r:id="rId32"/>
    <p:sldLayoutId id="2147483742" r:id="rId33"/>
    <p:sldLayoutId id="2147483743" r:id="rId34"/>
    <p:sldLayoutId id="2147483744" r:id="rId35"/>
    <p:sldLayoutId id="2147483745" r:id="rId36"/>
    <p:sldLayoutId id="2147483746" r:id="rId37"/>
    <p:sldLayoutId id="2147483747" r:id="rId38"/>
    <p:sldLayoutId id="2147483748" r:id="rId39"/>
    <p:sldLayoutId id="2147483749" r:id="rId40"/>
    <p:sldLayoutId id="2147483750" r:id="rId41"/>
    <p:sldLayoutId id="2147483751" r:id="rId42"/>
    <p:sldLayoutId id="2147483752" r:id="rId43"/>
    <p:sldLayoutId id="2147483753" r:id="rId44"/>
    <p:sldLayoutId id="2147483754" r:id="rId45"/>
    <p:sldLayoutId id="2147483755" r:id="rId46"/>
    <p:sldLayoutId id="2147483756" r:id="rId47"/>
    <p:sldLayoutId id="2147483757" r:id="rId48"/>
    <p:sldLayoutId id="2147483758" r:id="rId49"/>
    <p:sldLayoutId id="2147483759" r:id="rId50"/>
    <p:sldLayoutId id="2147483760" r:id="rId51"/>
    <p:sldLayoutId id="2147483762" r:id="rId52"/>
  </p:sldLayoutIdLst>
  <p:transition spd="med"/>
  <p:hf sldNum="0" hdr="0" ftr="0" dt="0"/>
  <p:txStyles>
    <p:titleStyle>
      <a:lvl1pPr marL="0" marR="0" indent="0" algn="l" defTabSz="1218956" rtl="0" eaLnBrk="1" latinLnBrk="0" hangingPunct="1">
        <a:lnSpc>
          <a:spcPct val="100000"/>
        </a:lnSpc>
        <a:spcBef>
          <a:spcPts val="0"/>
        </a:spcBef>
        <a:spcAft>
          <a:spcPts val="0"/>
        </a:spcAft>
        <a:buClrTx/>
        <a:buSzTx/>
        <a:buFontTx/>
        <a:buNone/>
        <a:tabLst/>
        <a:defRPr sz="3199"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48"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497"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44"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4993"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p:titleStyle>
    <p:bodyStyle>
      <a:lvl1pPr marL="0" marR="0" indent="0" algn="l" defTabSz="1218956" rtl="0" eaLnBrk="1" latinLnBrk="0" hangingPunct="1">
        <a:lnSpc>
          <a:spcPct val="100000"/>
        </a:lnSpc>
        <a:spcBef>
          <a:spcPts val="0"/>
        </a:spcBef>
        <a:spcAft>
          <a:spcPts val="0"/>
        </a:spcAft>
        <a:buClr>
          <a:schemeClr val="tx1"/>
        </a:buClr>
        <a:buSzTx/>
        <a:buFont typeface="Arial" panose="020B0604020202020204" pitchFamily="34" charset="0"/>
        <a:buNone/>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163767"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329334"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493101"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342831" marR="0" indent="0" algn="l" defTabSz="1218956" rtl="0" eaLnBrk="1" latinLnBrk="0" hangingPunct="1">
        <a:lnSpc>
          <a:spcPct val="110000"/>
        </a:lnSpc>
        <a:spcBef>
          <a:spcPts val="1450"/>
        </a:spcBef>
        <a:spcAft>
          <a:spcPts val="0"/>
        </a:spcAft>
        <a:buClrTx/>
        <a:buSzPct val="100000"/>
        <a:buFont typeface="Arial" panose="020B0604020202020204" pitchFamily="34" charset="0"/>
        <a:buNone/>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p:bodyStyle>
    <p:otherStyle>
      <a:lvl1pPr marL="0" marR="0" indent="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1pPr>
      <a:lvl2pPr marL="0" marR="0" indent="17146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2pPr>
      <a:lvl3pPr marL="0" marR="0" indent="342922"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3pPr>
      <a:lvl4pPr marL="0" marR="0" indent="514384"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4pPr>
      <a:lvl5pPr marL="0" marR="0" indent="685845"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5pPr>
      <a:lvl6pPr marL="0" marR="0" indent="857307"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6pPr>
      <a:lvl7pPr marL="0" marR="0" indent="1028768"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7pPr>
      <a:lvl8pPr marL="0" marR="0" indent="120023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8pPr>
      <a:lvl9pPr marL="0" marR="0" indent="137169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png"/><Relationship Id="rId1" Type="http://schemas.openxmlformats.org/officeDocument/2006/relationships/slideLayout" Target="../slideLayouts/slideLayout58.xml"/></Relationships>
</file>

<file path=ppt/slides/_rels/slide1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9.xml"/><Relationship Id="rId1" Type="http://schemas.openxmlformats.org/officeDocument/2006/relationships/slideLayout" Target="../slideLayouts/slideLayout58.xml"/><Relationship Id="rId6" Type="http://schemas.openxmlformats.org/officeDocument/2006/relationships/image" Target="../media/image38.emf"/><Relationship Id="rId5" Type="http://schemas.openxmlformats.org/officeDocument/2006/relationships/image" Target="../media/image37.jpeg"/><Relationship Id="rId4" Type="http://schemas.openxmlformats.org/officeDocument/2006/relationships/image" Target="../media/image36.emf"/></Relationships>
</file>

<file path=ppt/slides/_rels/slide1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58.xml"/></Relationships>
</file>

<file path=ppt/slides/_rels/slide1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58.xml"/></Relationships>
</file>

<file path=ppt/slides/_rels/slide1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58.xml"/></Relationships>
</file>

<file path=ppt/slides/_rels/slide14.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image" Target="../media/image53.png"/><Relationship Id="rId18" Type="http://schemas.openxmlformats.org/officeDocument/2006/relationships/image" Target="../media/image58.png"/><Relationship Id="rId26" Type="http://schemas.openxmlformats.org/officeDocument/2006/relationships/image" Target="../media/image66.png"/><Relationship Id="rId3" Type="http://schemas.openxmlformats.org/officeDocument/2006/relationships/image" Target="../media/image43.png"/><Relationship Id="rId21" Type="http://schemas.openxmlformats.org/officeDocument/2006/relationships/image" Target="../media/image61.jpeg"/><Relationship Id="rId7" Type="http://schemas.openxmlformats.org/officeDocument/2006/relationships/image" Target="../media/image47.svg"/><Relationship Id="rId12" Type="http://schemas.openxmlformats.org/officeDocument/2006/relationships/image" Target="../media/image52.png"/><Relationship Id="rId17" Type="http://schemas.openxmlformats.org/officeDocument/2006/relationships/image" Target="../media/image57.svg"/><Relationship Id="rId25" Type="http://schemas.openxmlformats.org/officeDocument/2006/relationships/image" Target="../media/image65.svg"/><Relationship Id="rId2" Type="http://schemas.openxmlformats.org/officeDocument/2006/relationships/notesSlide" Target="../notesSlides/notesSlide11.xml"/><Relationship Id="rId16" Type="http://schemas.openxmlformats.org/officeDocument/2006/relationships/image" Target="../media/image56.png"/><Relationship Id="rId20" Type="http://schemas.openxmlformats.org/officeDocument/2006/relationships/image" Target="../media/image60.svg"/><Relationship Id="rId29" Type="http://schemas.openxmlformats.org/officeDocument/2006/relationships/image" Target="../media/image69.svg"/><Relationship Id="rId1" Type="http://schemas.openxmlformats.org/officeDocument/2006/relationships/slideLayout" Target="../slideLayouts/slideLayout63.xml"/><Relationship Id="rId6" Type="http://schemas.openxmlformats.org/officeDocument/2006/relationships/image" Target="../media/image46.png"/><Relationship Id="rId11" Type="http://schemas.openxmlformats.org/officeDocument/2006/relationships/image" Target="../media/image51.png"/><Relationship Id="rId24" Type="http://schemas.openxmlformats.org/officeDocument/2006/relationships/image" Target="../media/image64.png"/><Relationship Id="rId5" Type="http://schemas.openxmlformats.org/officeDocument/2006/relationships/image" Target="../media/image45.emf"/><Relationship Id="rId15" Type="http://schemas.openxmlformats.org/officeDocument/2006/relationships/image" Target="../media/image55.png"/><Relationship Id="rId23" Type="http://schemas.openxmlformats.org/officeDocument/2006/relationships/image" Target="../media/image63.png"/><Relationship Id="rId28" Type="http://schemas.openxmlformats.org/officeDocument/2006/relationships/image" Target="../media/image68.png"/><Relationship Id="rId10" Type="http://schemas.openxmlformats.org/officeDocument/2006/relationships/image" Target="../media/image50.svg"/><Relationship Id="rId19" Type="http://schemas.openxmlformats.org/officeDocument/2006/relationships/image" Target="../media/image59.png"/><Relationship Id="rId31" Type="http://schemas.openxmlformats.org/officeDocument/2006/relationships/image" Target="../media/image71.png"/><Relationship Id="rId4" Type="http://schemas.openxmlformats.org/officeDocument/2006/relationships/image" Target="../media/image44.png"/><Relationship Id="rId9" Type="http://schemas.openxmlformats.org/officeDocument/2006/relationships/image" Target="../media/image49.png"/><Relationship Id="rId14" Type="http://schemas.openxmlformats.org/officeDocument/2006/relationships/image" Target="../media/image54.svg"/><Relationship Id="rId22" Type="http://schemas.openxmlformats.org/officeDocument/2006/relationships/image" Target="../media/image62.png"/><Relationship Id="rId27" Type="http://schemas.openxmlformats.org/officeDocument/2006/relationships/image" Target="../media/image67.svg"/><Relationship Id="rId30" Type="http://schemas.openxmlformats.org/officeDocument/2006/relationships/image" Target="../media/image7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4.xml"/></Relationships>
</file>

<file path=ppt/slides/_rels/slide1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13.xml"/><Relationship Id="rId1" Type="http://schemas.openxmlformats.org/officeDocument/2006/relationships/slideLayout" Target="../slideLayouts/slideLayout65.xml"/><Relationship Id="rId6" Type="http://schemas.openxmlformats.org/officeDocument/2006/relationships/hyperlink" Target="https://thealliance.ai/" TargetMode="External"/><Relationship Id="rId5" Type="http://schemas.openxmlformats.org/officeDocument/2006/relationships/image" Target="../media/image74.png"/><Relationship Id="rId4" Type="http://schemas.openxmlformats.org/officeDocument/2006/relationships/image" Target="../media/image7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6.xml"/></Relationships>
</file>

<file path=ppt/slides/_rels/slide18.xml.rels><?xml version="1.0" encoding="UTF-8" standalone="yes"?>
<Relationships xmlns="http://schemas.openxmlformats.org/package/2006/relationships"><Relationship Id="rId8" Type="http://schemas.openxmlformats.org/officeDocument/2006/relationships/image" Target="../media/image78.png"/><Relationship Id="rId3" Type="http://schemas.microsoft.com/office/2014/relationships/chartEx" Target="../charts/chartEx1.xml"/><Relationship Id="rId7" Type="http://schemas.openxmlformats.org/officeDocument/2006/relationships/hyperlink" Target="https://huggingface.co/ibm-granite" TargetMode="External"/><Relationship Id="rId2" Type="http://schemas.openxmlformats.org/officeDocument/2006/relationships/notesSlide" Target="../notesSlides/notesSlide15.xml"/><Relationship Id="rId1" Type="http://schemas.openxmlformats.org/officeDocument/2006/relationships/slideLayout" Target="../slideLayouts/slideLayout67.xml"/><Relationship Id="rId6" Type="http://schemas.openxmlformats.org/officeDocument/2006/relationships/image" Target="../media/image77.png"/><Relationship Id="rId5" Type="http://schemas.openxmlformats.org/officeDocument/2006/relationships/image" Target="../media/image76.png"/><Relationship Id="rId4" Type="http://schemas.openxmlformats.org/officeDocument/2006/relationships/image" Target="../media/image75.png"/><Relationship Id="rId9" Type="http://schemas.openxmlformats.org/officeDocument/2006/relationships/hyperlink" Target="https://www.gartner.com/document/5236863?ref=solrAll&amp;refval=411250911&amp;"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9.xml"/><Relationship Id="rId1" Type="http://schemas.openxmlformats.org/officeDocument/2006/relationships/tags" Target="../tags/tag1.xml"/><Relationship Id="rId5" Type="http://schemas.openxmlformats.org/officeDocument/2006/relationships/image" Target="../media/image15.emf"/><Relationship Id="rId4" Type="http://schemas.openxmlformats.org/officeDocument/2006/relationships/oleObject" Target="../embeddings/oleObject1.bin"/></Relationships>
</file>

<file path=ppt/slides/_rels/slide20.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16.xml"/><Relationship Id="rId1" Type="http://schemas.openxmlformats.org/officeDocument/2006/relationships/slideLayout" Target="../slideLayouts/slideLayout62.xml"/><Relationship Id="rId4" Type="http://schemas.openxmlformats.org/officeDocument/2006/relationships/hyperlink" Target="https://arxiv.org/pdf/2405.04324"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arxiv.org/pdf/2405.04324" TargetMode="External"/><Relationship Id="rId2" Type="http://schemas.openxmlformats.org/officeDocument/2006/relationships/notesSlide" Target="../notesSlides/notesSlide17.xml"/><Relationship Id="rId1" Type="http://schemas.openxmlformats.org/officeDocument/2006/relationships/slideLayout" Target="../slideLayouts/slideLayout62.xml"/><Relationship Id="rId4" Type="http://schemas.openxmlformats.org/officeDocument/2006/relationships/image" Target="../media/image80.png"/></Relationships>
</file>

<file path=ppt/slides/_rels/slide22.xml.rels><?xml version="1.0" encoding="UTF-8" standalone="yes"?>
<Relationships xmlns="http://schemas.openxmlformats.org/package/2006/relationships"><Relationship Id="rId3" Type="http://schemas.openxmlformats.org/officeDocument/2006/relationships/hyperlink" Target="https://arxiv.org/pdf/2405.04324" TargetMode="External"/><Relationship Id="rId2" Type="http://schemas.openxmlformats.org/officeDocument/2006/relationships/notesSlide" Target="../notesSlides/notesSlide18.xml"/><Relationship Id="rId1" Type="http://schemas.openxmlformats.org/officeDocument/2006/relationships/slideLayout" Target="../slideLayouts/slideLayout62.xml"/><Relationship Id="rId5" Type="http://schemas.openxmlformats.org/officeDocument/2006/relationships/image" Target="../media/image82.png"/><Relationship Id="rId4" Type="http://schemas.openxmlformats.org/officeDocument/2006/relationships/image" Target="../media/image81.png"/></Relationships>
</file>

<file path=ppt/slides/_rels/slide2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5.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90.png"/><Relationship Id="rId3" Type="http://schemas.openxmlformats.org/officeDocument/2006/relationships/image" Target="../media/image83.png"/><Relationship Id="rId7" Type="http://schemas.openxmlformats.org/officeDocument/2006/relationships/image" Target="../media/image87.png"/><Relationship Id="rId12" Type="http://schemas.microsoft.com/office/2007/relationships/hdphoto" Target="../media/hdphoto3.wdp"/><Relationship Id="rId2" Type="http://schemas.openxmlformats.org/officeDocument/2006/relationships/notesSlide" Target="../notesSlides/notesSlide19.xml"/><Relationship Id="rId1" Type="http://schemas.openxmlformats.org/officeDocument/2006/relationships/slideLayout" Target="../slideLayouts/slideLayout53.xml"/><Relationship Id="rId6" Type="http://schemas.openxmlformats.org/officeDocument/2006/relationships/image" Target="../media/image86.png"/><Relationship Id="rId11" Type="http://schemas.openxmlformats.org/officeDocument/2006/relationships/image" Target="../media/image89.png"/><Relationship Id="rId5" Type="http://schemas.openxmlformats.org/officeDocument/2006/relationships/image" Target="../media/image85.png"/><Relationship Id="rId15" Type="http://schemas.openxmlformats.org/officeDocument/2006/relationships/image" Target="../media/image91.png"/><Relationship Id="rId10" Type="http://schemas.microsoft.com/office/2007/relationships/hdphoto" Target="../media/hdphoto2.wdp"/><Relationship Id="rId4" Type="http://schemas.openxmlformats.org/officeDocument/2006/relationships/image" Target="../media/image84.png"/><Relationship Id="rId9" Type="http://schemas.openxmlformats.org/officeDocument/2006/relationships/image" Target="../media/image88.png"/><Relationship Id="rId14" Type="http://schemas.microsoft.com/office/2007/relationships/hdphoto" Target="../media/hdphoto4.wdp"/></Relationships>
</file>

<file path=ppt/slides/_rels/slide26.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0.xml"/><Relationship Id="rId1" Type="http://schemas.openxmlformats.org/officeDocument/2006/relationships/tags" Target="../tags/tag2.xml"/><Relationship Id="rId5" Type="http://schemas.openxmlformats.org/officeDocument/2006/relationships/image" Target="../media/image16.emf"/><Relationship Id="rId4" Type="http://schemas.openxmlformats.org/officeDocument/2006/relationships/oleObject" Target="../embeddings/oleObject2.bin"/></Relationships>
</file>

<file path=ppt/slides/_rels/slide30.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5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3.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53.xml"/></Relationships>
</file>

<file path=ppt/slides/_rels/slide34.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5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1.xml"/></Relationships>
</file>

<file path=ppt/slides/_rels/slide6.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notesSlide" Target="../notesSlides/notesSlide5.xml"/><Relationship Id="rId1" Type="http://schemas.openxmlformats.org/officeDocument/2006/relationships/slideLayout" Target="../slideLayouts/slideLayout58.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7.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pn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58.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image" Target="../media/image34.jpeg"/><Relationship Id="rId10" Type="http://schemas.openxmlformats.org/officeDocument/2006/relationships/image" Target="../media/image29.png"/><Relationship Id="rId4" Type="http://schemas.openxmlformats.org/officeDocument/2006/relationships/image" Target="../media/image23.jpg"/><Relationship Id="rId9" Type="http://schemas.openxmlformats.org/officeDocument/2006/relationships/image" Target="../media/image28.tif"/><Relationship Id="rId14" Type="http://schemas.openxmlformats.org/officeDocument/2006/relationships/image" Target="../media/image3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mollusk, appliance, dryer&#10;&#10;Description automatically generated">
            <a:extLst>
              <a:ext uri="{FF2B5EF4-FFF2-40B4-BE49-F238E27FC236}">
                <a16:creationId xmlns:a16="http://schemas.microsoft.com/office/drawing/2014/main" id="{F6304EAE-A2FD-9E2C-40D2-AF9FDB787E74}"/>
              </a:ext>
            </a:extLst>
          </p:cNvPr>
          <p:cNvPicPr>
            <a:picLocks noChangeAspect="1"/>
          </p:cNvPicPr>
          <p:nvPr/>
        </p:nvPicPr>
        <p:blipFill rotWithShape="1">
          <a:blip r:embed="rId2"/>
          <a:srcRect l="4926" t="16598" r="28271" b="16598"/>
          <a:stretch/>
        </p:blipFill>
        <p:spPr>
          <a:xfrm>
            <a:off x="794" y="447"/>
            <a:ext cx="12190413" cy="6857107"/>
          </a:xfrm>
          <a:prstGeom prst="rect">
            <a:avLst/>
          </a:prstGeom>
        </p:spPr>
      </p:pic>
      <p:pic>
        <p:nvPicPr>
          <p:cNvPr id="16" name="Picture 15" descr="IBM 8-bar logo in black">
            <a:extLst>
              <a:ext uri="{FF2B5EF4-FFF2-40B4-BE49-F238E27FC236}">
                <a16:creationId xmlns:a16="http://schemas.microsoft.com/office/drawing/2014/main" id="{C9BCC096-3FD3-B639-674B-8CFFC9BA4D6E}"/>
              </a:ext>
            </a:extLst>
          </p:cNvPr>
          <p:cNvPicPr>
            <a:picLocks noChangeAspect="1"/>
          </p:cNvPicPr>
          <p:nvPr/>
        </p:nvPicPr>
        <p:blipFill>
          <a:blip r:embed="rId3"/>
          <a:stretch>
            <a:fillRect/>
          </a:stretch>
        </p:blipFill>
        <p:spPr>
          <a:xfrm>
            <a:off x="11138526" y="6263112"/>
            <a:ext cx="819044" cy="304760"/>
          </a:xfrm>
          <a:prstGeom prst="rect">
            <a:avLst/>
          </a:prstGeom>
        </p:spPr>
      </p:pic>
      <p:sp>
        <p:nvSpPr>
          <p:cNvPr id="6" name="Title 2">
            <a:extLst>
              <a:ext uri="{FF2B5EF4-FFF2-40B4-BE49-F238E27FC236}">
                <a16:creationId xmlns:a16="http://schemas.microsoft.com/office/drawing/2014/main" id="{F2556500-9C9B-9362-DDC6-E05C97A20A00}"/>
              </a:ext>
            </a:extLst>
          </p:cNvPr>
          <p:cNvSpPr>
            <a:spLocks noGrp="1"/>
          </p:cNvSpPr>
          <p:nvPr>
            <p:ph type="title"/>
          </p:nvPr>
        </p:nvSpPr>
        <p:spPr>
          <a:xfrm>
            <a:off x="287999" y="192445"/>
            <a:ext cx="4005416" cy="1939264"/>
          </a:xfrm>
        </p:spPr>
        <p:txBody>
          <a:bodyPr lIns="0" tIns="0" rIns="0" bIns="0" anchor="t">
            <a:normAutofit fontScale="90000"/>
          </a:bodyPr>
          <a:lstStyle/>
          <a:p>
            <a:r>
              <a:rPr lang="en-US" sz="4267" dirty="0">
                <a:solidFill>
                  <a:schemeClr val="tx1"/>
                </a:solidFill>
                <a:latin typeface="IBM Plex Sans" panose="020B0503050203000203" pitchFamily="34" charset="0"/>
              </a:rPr>
              <a:t>Build, train, validate, tune and deploy AI models</a:t>
            </a:r>
            <a:br>
              <a:rPr lang="en-US" sz="4267" dirty="0">
                <a:solidFill>
                  <a:schemeClr val="tx1"/>
                </a:solidFill>
                <a:latin typeface="IBM Plex Sans" panose="020B0503050203000203" pitchFamily="34" charset="0"/>
              </a:rPr>
            </a:br>
            <a:br>
              <a:rPr lang="en-US" sz="4267" dirty="0">
                <a:solidFill>
                  <a:schemeClr val="tx1"/>
                </a:solidFill>
                <a:latin typeface="IBM Plex Sans" panose="020B0503050203000203" pitchFamily="34" charset="0"/>
              </a:rPr>
            </a:br>
            <a:r>
              <a:rPr lang="en-US" sz="4267" dirty="0">
                <a:solidFill>
                  <a:schemeClr val="tx1"/>
                </a:solidFill>
                <a:latin typeface="IBM Plex Sans" panose="020B0503050203000203" pitchFamily="34" charset="0"/>
              </a:rPr>
              <a:t>with </a:t>
            </a:r>
            <a:r>
              <a:rPr lang="en-US" sz="4267" dirty="0" err="1">
                <a:solidFill>
                  <a:schemeClr val="tx1"/>
                </a:solidFill>
                <a:latin typeface="IBM Plex Sans" panose="020B0503050203000203" pitchFamily="34" charset="0"/>
              </a:rPr>
              <a:t>watson</a:t>
            </a:r>
            <a:r>
              <a:rPr lang="en-US" sz="4267" dirty="0" err="1">
                <a:solidFill>
                  <a:srgbClr val="0432FF"/>
                </a:solidFill>
                <a:latin typeface="IBM Plex Sans" panose="020B0503050203000203" pitchFamily="34" charset="0"/>
              </a:rPr>
              <a:t>x</a:t>
            </a:r>
            <a:endParaRPr lang="en-US" dirty="0">
              <a:solidFill>
                <a:srgbClr val="0432FF"/>
              </a:solidFill>
              <a:latin typeface="IBM Plex Sans" panose="020B0503050203000203" pitchFamily="34" charset="0"/>
            </a:endParaRPr>
          </a:p>
        </p:txBody>
      </p:sp>
      <p:sp>
        <p:nvSpPr>
          <p:cNvPr id="4" name="TextBox 3">
            <a:extLst>
              <a:ext uri="{FF2B5EF4-FFF2-40B4-BE49-F238E27FC236}">
                <a16:creationId xmlns:a16="http://schemas.microsoft.com/office/drawing/2014/main" id="{BC053369-CDB7-A2F9-AE16-D027BB0EC76F}"/>
              </a:ext>
            </a:extLst>
          </p:cNvPr>
          <p:cNvSpPr txBox="1"/>
          <p:nvPr/>
        </p:nvSpPr>
        <p:spPr>
          <a:xfrm>
            <a:off x="122320" y="6157503"/>
            <a:ext cx="6117019" cy="37965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r>
              <a:rPr lang="en-US" sz="1867" dirty="0">
                <a:latin typeface="IBM Plex Sans Medm" panose="020B0503050203000203" pitchFamily="34" charset="0"/>
              </a:rPr>
              <a:t>watson</a:t>
            </a:r>
            <a:r>
              <a:rPr lang="en-US" sz="1867" dirty="0">
                <a:solidFill>
                  <a:schemeClr val="accent1"/>
                </a:solidFill>
                <a:latin typeface="IBM Plex Sans Medm" panose="020B0503050203000203" pitchFamily="34" charset="0"/>
              </a:rPr>
              <a:t>x</a:t>
            </a:r>
            <a:r>
              <a:rPr lang="en-US" sz="1867" dirty="0">
                <a:latin typeface="IBM Plex Sans Medm" panose="020B0503050203000203" pitchFamily="34" charset="0"/>
              </a:rPr>
              <a:t>.ai</a:t>
            </a:r>
            <a:endParaRPr lang="en-US" sz="2400" dirty="0"/>
          </a:p>
        </p:txBody>
      </p:sp>
    </p:spTree>
    <p:extLst>
      <p:ext uri="{BB962C8B-B14F-4D97-AF65-F5344CB8AC3E}">
        <p14:creationId xmlns:p14="http://schemas.microsoft.com/office/powerpoint/2010/main" val="13111785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E411C30-164B-73C8-6BE0-B59473012201}"/>
              </a:ext>
            </a:extLst>
          </p:cNvPr>
          <p:cNvSpPr/>
          <p:nvPr/>
        </p:nvSpPr>
        <p:spPr bwMode="auto">
          <a:xfrm>
            <a:off x="-33670" y="1786"/>
            <a:ext cx="3265593" cy="6856215"/>
          </a:xfrm>
          <a:prstGeom prst="rect">
            <a:avLst/>
          </a:prstGeom>
          <a:solidFill>
            <a:srgbClr val="E6DFD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16" tIns="91416" rIns="91416" bIns="91416" numCol="1" rtlCol="0" anchor="t" anchorCtr="0" compatLnSpc="1">
            <a:prstTxWarp prst="textNoShape">
              <a:avLst/>
            </a:prstTxWarp>
          </a:bodyPr>
          <a:lstStyle/>
          <a:p>
            <a:pPr defTabSz="914194" fontAlgn="base">
              <a:spcBef>
                <a:spcPct val="0"/>
              </a:spcBef>
              <a:spcAft>
                <a:spcPct val="0"/>
              </a:spcAft>
              <a:defRPr/>
            </a:pPr>
            <a:endParaRPr lang="en-US" sz="1400" dirty="0">
              <a:solidFill>
                <a:srgbClr val="FFFFFF"/>
              </a:solidFill>
              <a:latin typeface="IBM Plex Sans Light"/>
            </a:endParaRPr>
          </a:p>
        </p:txBody>
      </p:sp>
      <p:sp>
        <p:nvSpPr>
          <p:cNvPr id="23" name="Text Placeholder 22">
            <a:extLst>
              <a:ext uri="{FF2B5EF4-FFF2-40B4-BE49-F238E27FC236}">
                <a16:creationId xmlns:a16="http://schemas.microsoft.com/office/drawing/2014/main" id="{1DC29896-CB1A-EA5E-A9F9-9796054654F8}"/>
              </a:ext>
            </a:extLst>
          </p:cNvPr>
          <p:cNvSpPr>
            <a:spLocks noGrp="1"/>
          </p:cNvSpPr>
          <p:nvPr>
            <p:ph type="body" sz="quarter" idx="4294967295"/>
          </p:nvPr>
        </p:nvSpPr>
        <p:spPr>
          <a:xfrm>
            <a:off x="5269021" y="792507"/>
            <a:ext cx="6922980" cy="1503167"/>
          </a:xfrm>
        </p:spPr>
        <p:txBody>
          <a:bodyPr>
            <a:normAutofit fontScale="85000" lnSpcReduction="20000"/>
          </a:bodyPr>
          <a:lstStyle/>
          <a:p>
            <a:pPr>
              <a:spcAft>
                <a:spcPts val="300"/>
              </a:spcAft>
            </a:pPr>
            <a:r>
              <a:rPr lang="en-US" sz="2000" dirty="0">
                <a:latin typeface="+mn-lt"/>
              </a:rPr>
              <a:t>Select and tune AI models for better performance and TCO</a:t>
            </a:r>
          </a:p>
          <a:p>
            <a:pPr>
              <a:spcAft>
                <a:spcPts val="300"/>
              </a:spcAft>
            </a:pPr>
            <a:endParaRPr lang="en-US" sz="800" dirty="0">
              <a:latin typeface="+mn-lt"/>
            </a:endParaRPr>
          </a:p>
          <a:p>
            <a:pPr marL="285686" indent="-285686">
              <a:spcAft>
                <a:spcPts val="300"/>
              </a:spcAft>
              <a:buFont typeface="Arial" panose="020B0604020202020204" pitchFamily="34" charset="0"/>
              <a:buChar char="•"/>
            </a:pPr>
            <a:r>
              <a:rPr lang="en-US" sz="1600" dirty="0">
                <a:latin typeface="+mn-lt"/>
              </a:rPr>
              <a:t>IBM models trained in targeted domains</a:t>
            </a:r>
          </a:p>
          <a:p>
            <a:pPr marL="285686" indent="-285686">
              <a:spcAft>
                <a:spcPts val="300"/>
              </a:spcAft>
              <a:buFont typeface="Arial" panose="020B0604020202020204" pitchFamily="34" charset="0"/>
              <a:buChar char="•"/>
            </a:pPr>
            <a:r>
              <a:rPr lang="en-US" sz="1600" dirty="0">
                <a:latin typeface="+mn-lt"/>
              </a:rPr>
              <a:t>Curated library of third-party, open-source models</a:t>
            </a:r>
          </a:p>
          <a:p>
            <a:pPr marL="285686" indent="-285686">
              <a:spcAft>
                <a:spcPts val="300"/>
              </a:spcAft>
              <a:buFont typeface="Arial" panose="020B0604020202020204" pitchFamily="34" charset="0"/>
              <a:buChar char="•"/>
            </a:pPr>
            <a:r>
              <a:rPr lang="en-US" sz="1600" dirty="0">
                <a:latin typeface="+mn-lt"/>
              </a:rPr>
              <a:t>Studio to train, validate, tune, and deploy models</a:t>
            </a:r>
          </a:p>
        </p:txBody>
      </p:sp>
      <p:sp>
        <p:nvSpPr>
          <p:cNvPr id="25" name="Text Placeholder 24">
            <a:extLst>
              <a:ext uri="{FF2B5EF4-FFF2-40B4-BE49-F238E27FC236}">
                <a16:creationId xmlns:a16="http://schemas.microsoft.com/office/drawing/2014/main" id="{77AE4F9B-32D6-E1B1-DE36-2CF046466A84}"/>
              </a:ext>
            </a:extLst>
          </p:cNvPr>
          <p:cNvSpPr>
            <a:spLocks noGrp="1"/>
          </p:cNvSpPr>
          <p:nvPr>
            <p:ph type="body" sz="quarter" idx="4294967295"/>
          </p:nvPr>
        </p:nvSpPr>
        <p:spPr>
          <a:xfrm>
            <a:off x="5269022" y="2729404"/>
            <a:ext cx="5995207" cy="1677769"/>
          </a:xfrm>
        </p:spPr>
        <p:txBody>
          <a:bodyPr lIns="0" tIns="0" rIns="0" bIns="0" anchor="t">
            <a:normAutofit fontScale="77500" lnSpcReduction="20000"/>
          </a:bodyPr>
          <a:lstStyle/>
          <a:p>
            <a:pPr defTabSz="1161027">
              <a:spcAft>
                <a:spcPts val="300"/>
              </a:spcAft>
              <a:buClr>
                <a:srgbClr val="000000"/>
              </a:buClr>
              <a:defRPr/>
            </a:pPr>
            <a:r>
              <a:rPr lang="en-US" sz="2000" dirty="0">
                <a:latin typeface="+mn-lt"/>
              </a:rPr>
              <a:t>Scale AI use cases faster</a:t>
            </a:r>
            <a:endParaRPr lang="en-US" sz="2000" kern="1200" dirty="0">
              <a:latin typeface="+mn-lt"/>
            </a:endParaRPr>
          </a:p>
          <a:p>
            <a:pPr defTabSz="1161027">
              <a:spcAft>
                <a:spcPts val="300"/>
              </a:spcAft>
              <a:buClr>
                <a:srgbClr val="000000"/>
              </a:buClr>
              <a:defRPr/>
            </a:pPr>
            <a:endParaRPr lang="en-US" sz="800" dirty="0">
              <a:latin typeface="+mn-lt"/>
            </a:endParaRPr>
          </a:p>
          <a:p>
            <a:pPr marL="285686" indent="-285686" defTabSz="1161027">
              <a:spcAft>
                <a:spcPts val="300"/>
              </a:spcAft>
              <a:buClr>
                <a:srgbClr val="000000"/>
              </a:buClr>
              <a:buFont typeface="Arial" panose="020B0604020202020204" pitchFamily="34" charset="0"/>
              <a:buChar char="•"/>
              <a:defRPr/>
            </a:pPr>
            <a:r>
              <a:rPr lang="en-US" sz="1600" dirty="0">
                <a:latin typeface="+mn-lt"/>
              </a:rPr>
              <a:t>Data store to access and share all your data </a:t>
            </a:r>
          </a:p>
          <a:p>
            <a:pPr marL="285686" indent="-285686" defTabSz="1161027">
              <a:spcAft>
                <a:spcPts val="300"/>
              </a:spcAft>
              <a:buClr>
                <a:srgbClr val="000000"/>
              </a:buClr>
              <a:buFont typeface="Arial" panose="020B0604020202020204" pitchFamily="34" charset="0"/>
              <a:buChar char="•"/>
              <a:defRPr/>
            </a:pPr>
            <a:r>
              <a:rPr lang="en-US" sz="1600" dirty="0">
                <a:latin typeface="+mn-lt"/>
              </a:rPr>
              <a:t>Choice of infrastructure, from on premises to the cloud</a:t>
            </a:r>
          </a:p>
          <a:p>
            <a:pPr marL="285425" indent="-285425" defTabSz="1161027">
              <a:spcAft>
                <a:spcPts val="300"/>
              </a:spcAft>
              <a:buClr>
                <a:srgbClr val="000000"/>
              </a:buClr>
              <a:buFont typeface="Arial" panose="020B0604020202020204" pitchFamily="34" charset="0"/>
              <a:buChar char="•"/>
              <a:defRPr/>
            </a:pPr>
            <a:r>
              <a:rPr lang="en-US" sz="1600" dirty="0">
                <a:latin typeface="+mn-lt"/>
              </a:rPr>
              <a:t>AI assistants to accelerate adoption</a:t>
            </a:r>
          </a:p>
          <a:p>
            <a:pPr marL="285686" indent="-285686" defTabSz="1161027">
              <a:spcAft>
                <a:spcPts val="300"/>
              </a:spcAft>
              <a:buClr>
                <a:srgbClr val="000000"/>
              </a:buClr>
              <a:buFont typeface="Arial" panose="020B0604020202020204" pitchFamily="34" charset="0"/>
              <a:buChar char="•"/>
              <a:defRPr/>
            </a:pPr>
            <a:r>
              <a:rPr lang="en-US" sz="1600" dirty="0">
                <a:latin typeface="+mn-lt"/>
              </a:rPr>
              <a:t>Expertise to take AI from pilot to production</a:t>
            </a:r>
          </a:p>
        </p:txBody>
      </p:sp>
      <p:sp>
        <p:nvSpPr>
          <p:cNvPr id="27" name="Text Placeholder 26">
            <a:extLst>
              <a:ext uri="{FF2B5EF4-FFF2-40B4-BE49-F238E27FC236}">
                <a16:creationId xmlns:a16="http://schemas.microsoft.com/office/drawing/2014/main" id="{B92CCD8D-9378-F489-E0EB-FC1522AC11AA}"/>
              </a:ext>
            </a:extLst>
          </p:cNvPr>
          <p:cNvSpPr>
            <a:spLocks noGrp="1"/>
          </p:cNvSpPr>
          <p:nvPr>
            <p:ph type="body" sz="quarter" idx="4294967295"/>
          </p:nvPr>
        </p:nvSpPr>
        <p:spPr>
          <a:xfrm>
            <a:off x="5269022" y="4878199"/>
            <a:ext cx="6144412" cy="1502373"/>
          </a:xfrm>
        </p:spPr>
        <p:txBody>
          <a:bodyPr>
            <a:normAutofit fontScale="85000" lnSpcReduction="20000"/>
          </a:bodyPr>
          <a:lstStyle/>
          <a:p>
            <a:pPr>
              <a:spcAft>
                <a:spcPts val="300"/>
              </a:spcAft>
            </a:pPr>
            <a:r>
              <a:rPr lang="en-US" sz="2000" dirty="0">
                <a:latin typeface="+mn-lt"/>
              </a:rPr>
              <a:t>Implement AI with trust</a:t>
            </a:r>
          </a:p>
          <a:p>
            <a:pPr>
              <a:spcAft>
                <a:spcPts val="300"/>
              </a:spcAft>
            </a:pPr>
            <a:endParaRPr lang="en-US" sz="800" dirty="0">
              <a:latin typeface="+mn-lt"/>
            </a:endParaRPr>
          </a:p>
          <a:p>
            <a:pPr marL="285686" indent="-285686">
              <a:spcAft>
                <a:spcPts val="300"/>
              </a:spcAft>
              <a:buFont typeface="Arial" panose="020B0604020202020204" pitchFamily="34" charset="0"/>
              <a:buChar char="•"/>
            </a:pPr>
            <a:r>
              <a:rPr lang="en-US" sz="1600" dirty="0">
                <a:latin typeface="+mn-lt"/>
              </a:rPr>
              <a:t>AI lifecycle governance, from training and tuning to deployment</a:t>
            </a:r>
          </a:p>
          <a:p>
            <a:pPr marL="285686" indent="-285686">
              <a:spcAft>
                <a:spcPts val="300"/>
              </a:spcAft>
              <a:buFont typeface="Arial" panose="020B0604020202020204" pitchFamily="34" charset="0"/>
              <a:buChar char="•"/>
            </a:pPr>
            <a:r>
              <a:rPr lang="en-US" sz="1600" dirty="0">
                <a:latin typeface="+mn-lt"/>
              </a:rPr>
              <a:t>Model guardrails and IBM model indemnification</a:t>
            </a:r>
          </a:p>
          <a:p>
            <a:pPr marL="285686" indent="-285686">
              <a:spcAft>
                <a:spcPts val="300"/>
              </a:spcAft>
              <a:buFont typeface="Arial" panose="020B0604020202020204" pitchFamily="34" charset="0"/>
              <a:buChar char="•"/>
            </a:pPr>
            <a:r>
              <a:rPr lang="en-US" sz="1600" dirty="0">
                <a:latin typeface="+mn-lt"/>
              </a:rPr>
              <a:t>Data governance, from quality to privacy and compliance</a:t>
            </a:r>
          </a:p>
        </p:txBody>
      </p:sp>
      <p:cxnSp>
        <p:nvCxnSpPr>
          <p:cNvPr id="11" name="Straight Connector 10">
            <a:extLst>
              <a:ext uri="{FF2B5EF4-FFF2-40B4-BE49-F238E27FC236}">
                <a16:creationId xmlns:a16="http://schemas.microsoft.com/office/drawing/2014/main" id="{5EBAC2A7-A21E-738E-1022-F2D49E94E756}"/>
              </a:ext>
            </a:extLst>
          </p:cNvPr>
          <p:cNvCxnSpPr>
            <a:cxnSpLocks/>
          </p:cNvCxnSpPr>
          <p:nvPr/>
        </p:nvCxnSpPr>
        <p:spPr bwMode="auto">
          <a:xfrm>
            <a:off x="4763886" y="2474853"/>
            <a:ext cx="696634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61C7E4DF-6762-15F0-8751-1D82008A6C86}"/>
              </a:ext>
            </a:extLst>
          </p:cNvPr>
          <p:cNvCxnSpPr>
            <a:cxnSpLocks/>
          </p:cNvCxnSpPr>
          <p:nvPr/>
        </p:nvCxnSpPr>
        <p:spPr bwMode="auto">
          <a:xfrm>
            <a:off x="4763886" y="4586353"/>
            <a:ext cx="696634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15" name="Picture 14" descr="Hybrid cloud services, Blue 60 pictogram">
            <a:extLst>
              <a:ext uri="{FF2B5EF4-FFF2-40B4-BE49-F238E27FC236}">
                <a16:creationId xmlns:a16="http://schemas.microsoft.com/office/drawing/2014/main" id="{7208C7FD-7914-1AE0-13E4-F204F3476660}"/>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3783725" y="2881418"/>
            <a:ext cx="609673" cy="609673"/>
          </a:xfrm>
          <a:prstGeom prst="rect">
            <a:avLst/>
          </a:prstGeom>
        </p:spPr>
      </p:pic>
      <p:pic>
        <p:nvPicPr>
          <p:cNvPr id="18" name="Picture 17" descr="Solve, Blue 60 pictogram">
            <a:extLst>
              <a:ext uri="{FF2B5EF4-FFF2-40B4-BE49-F238E27FC236}">
                <a16:creationId xmlns:a16="http://schemas.microsoft.com/office/drawing/2014/main" id="{342BEB5E-09A2-01B5-F35D-DBD9289CE55E}"/>
              </a:ext>
            </a:extLst>
          </p:cNvPr>
          <p:cNvPicPr>
            <a:picLocks noChangeAspect="1"/>
          </p:cNvPicPr>
          <p:nvPr/>
        </p:nvPicPr>
        <p:blipFill>
          <a:blip r:embed="rId4" cstate="screen">
            <a:extLst>
              <a:ext uri="{28A0092B-C50C-407E-A947-70E740481C1C}">
                <a14:useLocalDpi xmlns:a14="http://schemas.microsoft.com/office/drawing/2010/main"/>
              </a:ext>
            </a:extLst>
          </a:blip>
          <a:srcRect/>
          <a:stretch/>
        </p:blipFill>
        <p:spPr>
          <a:xfrm>
            <a:off x="3819951" y="4981029"/>
            <a:ext cx="613783" cy="613783"/>
          </a:xfrm>
          <a:prstGeom prst="rect">
            <a:avLst/>
          </a:prstGeom>
        </p:spPr>
      </p:pic>
      <p:pic>
        <p:nvPicPr>
          <p:cNvPr id="20" name="Picture 19" descr="A circular object with a pattern&#10;&#10;Description automatically generated with medium confidence">
            <a:extLst>
              <a:ext uri="{FF2B5EF4-FFF2-40B4-BE49-F238E27FC236}">
                <a16:creationId xmlns:a16="http://schemas.microsoft.com/office/drawing/2014/main" id="{40D1BC2E-7760-82B0-941C-BF4A789FEAA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8421" y="3429000"/>
            <a:ext cx="3140147" cy="3140147"/>
          </a:xfrm>
          <a:prstGeom prst="rect">
            <a:avLst/>
          </a:prstGeom>
        </p:spPr>
      </p:pic>
      <p:pic>
        <p:nvPicPr>
          <p:cNvPr id="9" name="Picture 8" descr="Connect, Blue 60 pictogram">
            <a:extLst>
              <a:ext uri="{FF2B5EF4-FFF2-40B4-BE49-F238E27FC236}">
                <a16:creationId xmlns:a16="http://schemas.microsoft.com/office/drawing/2014/main" id="{266DCED3-0A18-850A-86CA-0537E40D2E16}"/>
              </a:ext>
            </a:extLst>
          </p:cNvPr>
          <p:cNvPicPr>
            <a:picLocks noChangeAspect="1"/>
          </p:cNvPicPr>
          <p:nvPr/>
        </p:nvPicPr>
        <p:blipFill>
          <a:blip r:embed="rId6" cstate="screen">
            <a:extLst>
              <a:ext uri="{28A0092B-C50C-407E-A947-70E740481C1C}">
                <a14:useLocalDpi xmlns:a14="http://schemas.microsoft.com/office/drawing/2010/main"/>
              </a:ext>
            </a:extLst>
          </a:blip>
          <a:srcRect/>
          <a:stretch/>
        </p:blipFill>
        <p:spPr>
          <a:xfrm>
            <a:off x="3850746" y="878544"/>
            <a:ext cx="609673" cy="609673"/>
          </a:xfrm>
          <a:prstGeom prst="rect">
            <a:avLst/>
          </a:prstGeom>
        </p:spPr>
      </p:pic>
      <p:sp>
        <p:nvSpPr>
          <p:cNvPr id="3" name="Title 1">
            <a:extLst>
              <a:ext uri="{FF2B5EF4-FFF2-40B4-BE49-F238E27FC236}">
                <a16:creationId xmlns:a16="http://schemas.microsoft.com/office/drawing/2014/main" id="{83456CA9-2612-5147-2F74-8E2997A2FF86}"/>
              </a:ext>
            </a:extLst>
          </p:cNvPr>
          <p:cNvSpPr txBox="1">
            <a:spLocks/>
          </p:cNvSpPr>
          <p:nvPr/>
        </p:nvSpPr>
        <p:spPr>
          <a:xfrm>
            <a:off x="210117" y="577261"/>
            <a:ext cx="2856756" cy="11381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682">
              <a:defRPr/>
            </a:pPr>
            <a:r>
              <a:rPr lang="en-US" sz="2400" b="1" dirty="0">
                <a:solidFill>
                  <a:schemeClr val="tx1"/>
                </a:solidFill>
                <a:latin typeface="IBM Plex Sans SmBld" panose="020B0503050203000203" pitchFamily="34" charset="0"/>
                <a:ea typeface="+mn-ea"/>
                <a:cs typeface="+mn-cs"/>
              </a:rPr>
              <a:t>watson</a:t>
            </a:r>
            <a:r>
              <a:rPr lang="en-US" sz="2400" b="1" dirty="0">
                <a:solidFill>
                  <a:schemeClr val="accent1"/>
                </a:solidFill>
                <a:latin typeface="IBM Plex Sans SmBld" panose="020B0503050203000203" pitchFamily="34" charset="0"/>
                <a:ea typeface="+mn-ea"/>
                <a:cs typeface="+mn-cs"/>
              </a:rPr>
              <a:t>x</a:t>
            </a:r>
            <a:br>
              <a:rPr lang="en-US" sz="2400" dirty="0">
                <a:solidFill>
                  <a:srgbClr val="000000"/>
                </a:solidFill>
                <a:latin typeface="IBM Plex Sans SmBld" panose="020B0703050203000203" pitchFamily="34" charset="0"/>
              </a:rPr>
            </a:br>
            <a:r>
              <a:rPr lang="en-US" sz="2200" dirty="0">
                <a:solidFill>
                  <a:srgbClr val="000000"/>
                </a:solidFill>
                <a:latin typeface="IBM Plex Sans Light"/>
              </a:rPr>
              <a:t>Scale and accelerate the impact of AI </a:t>
            </a:r>
            <a:br>
              <a:rPr lang="en-US" sz="2200" dirty="0">
                <a:solidFill>
                  <a:srgbClr val="000000"/>
                </a:solidFill>
                <a:latin typeface="IBM Plex Sans Light"/>
              </a:rPr>
            </a:br>
            <a:r>
              <a:rPr lang="en-US" sz="2200" dirty="0">
                <a:solidFill>
                  <a:srgbClr val="000000"/>
                </a:solidFill>
                <a:latin typeface="IBM Plex Sans Light"/>
              </a:rPr>
              <a:t>across your business</a:t>
            </a:r>
            <a:endParaRPr lang="en-US" sz="2400" dirty="0">
              <a:solidFill>
                <a:srgbClr val="000000"/>
              </a:solidFill>
              <a:latin typeface="IBM Plex Sans Light"/>
            </a:endParaRPr>
          </a:p>
        </p:txBody>
      </p:sp>
    </p:spTree>
    <p:extLst>
      <p:ext uri="{BB962C8B-B14F-4D97-AF65-F5344CB8AC3E}">
        <p14:creationId xmlns:p14="http://schemas.microsoft.com/office/powerpoint/2010/main" val="3861720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descr="Vertical half slide background in blue 10">
            <a:extLst>
              <a:ext uri="{FF2B5EF4-FFF2-40B4-BE49-F238E27FC236}">
                <a16:creationId xmlns:a16="http://schemas.microsoft.com/office/drawing/2014/main" id="{B84031FF-B277-50BE-F52D-82DF5A882E8C}"/>
              </a:ext>
            </a:extLst>
          </p:cNvPr>
          <p:cNvSpPr/>
          <p:nvPr/>
        </p:nvSpPr>
        <p:spPr bwMode="auto">
          <a:xfrm>
            <a:off x="6097590" y="449"/>
            <a:ext cx="6094412" cy="6856215"/>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08" tIns="45708" rIns="45708" bIns="45708" numCol="1" rtlCol="0" anchor="t" anchorCtr="0" compatLnSpc="1">
            <a:prstTxWarp prst="textNoShape">
              <a:avLst/>
            </a:prstTxWarp>
          </a:bodyPr>
          <a:lstStyle/>
          <a:p>
            <a:pPr defTabSz="457087" fontAlgn="base">
              <a:spcBef>
                <a:spcPct val="0"/>
              </a:spcBef>
              <a:spcAft>
                <a:spcPct val="0"/>
              </a:spcAft>
            </a:pPr>
            <a:endParaRPr lang="en-US" sz="700" b="1" dirty="0">
              <a:solidFill>
                <a:srgbClr val="FFFFFF"/>
              </a:solidFill>
              <a:latin typeface="IBM Plex Sans Light"/>
            </a:endParaRPr>
          </a:p>
        </p:txBody>
      </p:sp>
      <p:sp>
        <p:nvSpPr>
          <p:cNvPr id="9" name="TextBox 8">
            <a:extLst>
              <a:ext uri="{FF2B5EF4-FFF2-40B4-BE49-F238E27FC236}">
                <a16:creationId xmlns:a16="http://schemas.microsoft.com/office/drawing/2014/main" id="{8974DE9C-CDF1-C114-1461-D63C7A3A8D54}"/>
              </a:ext>
            </a:extLst>
          </p:cNvPr>
          <p:cNvSpPr txBox="1"/>
          <p:nvPr/>
        </p:nvSpPr>
        <p:spPr>
          <a:xfrm>
            <a:off x="6844847" y="1562031"/>
            <a:ext cx="4206983" cy="493980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28" tIns="45715" rIns="91428" bIns="45715" anchor="t">
            <a:spAutoFit/>
          </a:bodyPr>
          <a:lstStyle/>
          <a:p>
            <a:pPr defTabSz="914377"/>
            <a:r>
              <a:rPr lang="en-US" sz="1500" dirty="0">
                <a:latin typeface="IBM Plex Sans Light"/>
              </a:rPr>
              <a:t>The watsonx.ai components include:</a:t>
            </a:r>
          </a:p>
          <a:p>
            <a:pPr defTabSz="914377"/>
            <a:endParaRPr lang="en-US" sz="1500" dirty="0">
              <a:latin typeface="IBM Plex Sans Light"/>
              <a:ea typeface="Calibri" panose="020F0502020204030204" pitchFamily="34" charset="0"/>
              <a:cs typeface="Times New Roman" panose="02020603050405020304" pitchFamily="18" charset="0"/>
            </a:endParaRPr>
          </a:p>
          <a:p>
            <a:pPr marL="285737" indent="-285737" defTabSz="914377">
              <a:buFont typeface="Arial" panose="020B0604020202020204" pitchFamily="34" charset="0"/>
              <a:buChar char="•"/>
            </a:pPr>
            <a:r>
              <a:rPr lang="en-US" sz="1200" b="1" i="1" dirty="0">
                <a:latin typeface="IBM Plex Sans Light"/>
                <a:ea typeface="Calibri" panose="020F0502020204030204" pitchFamily="34" charset="0"/>
                <a:cs typeface="Times New Roman"/>
              </a:rPr>
              <a:t>New</a:t>
            </a:r>
            <a:r>
              <a:rPr lang="en-US" sz="1500" b="1" dirty="0">
                <a:latin typeface="IBM Plex Sans Light"/>
                <a:ea typeface="Calibri" panose="020F0502020204030204" pitchFamily="34" charset="0"/>
                <a:cs typeface="Times New Roman"/>
              </a:rPr>
              <a:t> InstructLab </a:t>
            </a:r>
            <a:r>
              <a:rPr lang="en-US" sz="1500" dirty="0">
                <a:latin typeface="IBM Plex Sans Light"/>
                <a:ea typeface="Calibri" panose="020F0502020204030204" pitchFamily="34" charset="0"/>
                <a:cs typeface="Times New Roman"/>
              </a:rPr>
              <a:t>for collaborative language model enhancements to rapidly train and release models </a:t>
            </a:r>
            <a:r>
              <a:rPr lang="en-US" sz="1200" b="1" i="1" dirty="0">
                <a:latin typeface="IBM Plex Sans Light"/>
                <a:ea typeface="Calibri" panose="020F0502020204030204" pitchFamily="34" charset="0"/>
                <a:cs typeface="Times New Roman"/>
              </a:rPr>
              <a:t>(2H24 availability) </a:t>
            </a:r>
          </a:p>
          <a:p>
            <a:pPr marL="285737" indent="-285737" defTabSz="914377">
              <a:buFont typeface="Arial" panose="020B0604020202020204" pitchFamily="34" charset="0"/>
              <a:buChar char="•"/>
            </a:pPr>
            <a:endParaRPr lang="en-US" sz="1500" b="1" dirty="0">
              <a:latin typeface="IBM Plex Sans Light"/>
              <a:ea typeface="Calibri" panose="020F0502020204030204" pitchFamily="34" charset="0"/>
              <a:cs typeface="Times New Roman"/>
            </a:endParaRPr>
          </a:p>
          <a:p>
            <a:pPr marL="285737" indent="-285737" defTabSz="914377">
              <a:buFont typeface="Arial" panose="020B0604020202020204" pitchFamily="34" charset="0"/>
              <a:buChar char="•"/>
            </a:pPr>
            <a:r>
              <a:rPr lang="en-US" sz="1500" b="1" dirty="0">
                <a:latin typeface="IBM Plex Sans Light"/>
                <a:ea typeface="Calibri" panose="020F0502020204030204" pitchFamily="34" charset="0"/>
                <a:cs typeface="Times New Roman"/>
              </a:rPr>
              <a:t>Foundation Model Library</a:t>
            </a:r>
            <a:r>
              <a:rPr lang="en-US" sz="1500" dirty="0">
                <a:latin typeface="IBM Plex Sans Light"/>
                <a:ea typeface="Calibri" panose="020F0502020204030204" pitchFamily="34" charset="0"/>
                <a:cs typeface="Times New Roman"/>
              </a:rPr>
              <a:t> with IBM, third-party and open-source models</a:t>
            </a:r>
          </a:p>
          <a:p>
            <a:pPr marL="285737" indent="-285737" defTabSz="914377">
              <a:buFont typeface="Arial" panose="020B0604020202020204" pitchFamily="34" charset="0"/>
              <a:buChar char="•"/>
            </a:pPr>
            <a:endParaRPr lang="en-US" sz="1500" dirty="0">
              <a:latin typeface="IBM Plex Sans Light"/>
              <a:ea typeface="Calibri" panose="020F0502020204030204" pitchFamily="34" charset="0"/>
              <a:cs typeface="Times New Roman" panose="02020603050405020304" pitchFamily="18" charset="0"/>
            </a:endParaRPr>
          </a:p>
          <a:p>
            <a:pPr marL="285737" indent="-285737" defTabSz="914377">
              <a:buFont typeface="Arial" panose="020B0604020202020204" pitchFamily="34" charset="0"/>
              <a:buChar char="•"/>
            </a:pPr>
            <a:r>
              <a:rPr lang="en-US" sz="1500" b="1" dirty="0">
                <a:latin typeface="IBM Plex Sans Light"/>
                <a:cs typeface="Times New Roman"/>
              </a:rPr>
              <a:t>Prompt Lab </a:t>
            </a:r>
            <a:r>
              <a:rPr lang="en-US" sz="1500" dirty="0">
                <a:latin typeface="IBM Plex Sans Light"/>
                <a:cs typeface="Times New Roman"/>
              </a:rPr>
              <a:t>to experiment with foundation models and build prompts </a:t>
            </a:r>
            <a:br>
              <a:rPr lang="en-US" sz="1500" dirty="0">
                <a:latin typeface="IBM Plex Sans Light"/>
                <a:cs typeface="Times New Roman"/>
              </a:rPr>
            </a:br>
            <a:r>
              <a:rPr lang="en-US" sz="1500" dirty="0">
                <a:latin typeface="IBM Plex Sans Light"/>
                <a:cs typeface="Times New Roman"/>
              </a:rPr>
              <a:t>for various use cases and tasks</a:t>
            </a:r>
          </a:p>
          <a:p>
            <a:pPr marL="285737" indent="-285737" defTabSz="914377">
              <a:buFont typeface="Arial" panose="020B0604020202020204" pitchFamily="34" charset="0"/>
              <a:buChar char="•"/>
            </a:pPr>
            <a:endParaRPr lang="en-US" sz="1500" dirty="0">
              <a:latin typeface="IBM Plex Sans Light"/>
              <a:cs typeface="Times New Roman" panose="02020603050405020304" pitchFamily="18" charset="0"/>
            </a:endParaRPr>
          </a:p>
          <a:p>
            <a:pPr marL="285737" indent="-285737" defTabSz="914377">
              <a:buFont typeface="Arial" panose="020B0604020202020204" pitchFamily="34" charset="0"/>
              <a:buChar char="•"/>
            </a:pPr>
            <a:r>
              <a:rPr lang="en-US" sz="1500" b="1" dirty="0">
                <a:latin typeface="IBM Plex Sans Light"/>
                <a:cs typeface="Times New Roman"/>
              </a:rPr>
              <a:t>Tuning Studio </a:t>
            </a:r>
            <a:r>
              <a:rPr lang="en-US" sz="1500" dirty="0">
                <a:latin typeface="IBM Plex Sans Light"/>
                <a:cs typeface="Times New Roman"/>
              </a:rPr>
              <a:t>to tune your foundation </a:t>
            </a:r>
            <a:br>
              <a:rPr lang="en-US" sz="1500" dirty="0">
                <a:latin typeface="IBM Plex Sans Light"/>
                <a:cs typeface="Times New Roman"/>
              </a:rPr>
            </a:br>
            <a:r>
              <a:rPr lang="en-US" sz="1500" dirty="0">
                <a:latin typeface="IBM Plex Sans Light"/>
                <a:cs typeface="Times New Roman"/>
              </a:rPr>
              <a:t>models with labeled data</a:t>
            </a:r>
          </a:p>
          <a:p>
            <a:pPr marL="285737" indent="-285737" defTabSz="914377">
              <a:buFont typeface="Arial" panose="020B0604020202020204" pitchFamily="34" charset="0"/>
              <a:buChar char="•"/>
            </a:pPr>
            <a:endParaRPr lang="en-US" sz="1500" b="1" dirty="0">
              <a:latin typeface="IBM Plex Sans Light"/>
              <a:cs typeface="Times New Roman"/>
            </a:endParaRPr>
          </a:p>
          <a:p>
            <a:pPr marL="285737" indent="-285737" defTabSz="914377">
              <a:buFont typeface="Arial" panose="020B0604020202020204" pitchFamily="34" charset="0"/>
              <a:buChar char="•"/>
            </a:pPr>
            <a:r>
              <a:rPr lang="en-US" sz="1500" b="1" dirty="0">
                <a:latin typeface="IBM Plex Sans Light"/>
              </a:rPr>
              <a:t>Data Science and MLOps </a:t>
            </a:r>
            <a:r>
              <a:rPr lang="en-US" sz="1500" dirty="0">
                <a:latin typeface="IBM Plex Sans Light"/>
              </a:rPr>
              <a:t>to </a:t>
            </a:r>
            <a:r>
              <a:rPr lang="en-US" sz="1500" dirty="0">
                <a:latin typeface="IBM Plex Sans Light"/>
                <a:cs typeface="Times New Roman"/>
              </a:rPr>
              <a:t>build machine learning models automatically with model training, development, visual modeling, and synthetic data generation</a:t>
            </a:r>
          </a:p>
          <a:p>
            <a:pPr defTabSz="914377"/>
            <a:r>
              <a:rPr lang="en-US" sz="1500" dirty="0">
                <a:latin typeface="IBM Plex Sans Light"/>
                <a:cs typeface="Times New Roman"/>
              </a:rPr>
              <a:t> </a:t>
            </a:r>
          </a:p>
        </p:txBody>
      </p:sp>
      <p:sp>
        <p:nvSpPr>
          <p:cNvPr id="5" name="Title 2">
            <a:extLst>
              <a:ext uri="{FF2B5EF4-FFF2-40B4-BE49-F238E27FC236}">
                <a16:creationId xmlns:a16="http://schemas.microsoft.com/office/drawing/2014/main" id="{C191C7F7-C0D5-854C-0EFF-B857D980F01C}"/>
              </a:ext>
            </a:extLst>
          </p:cNvPr>
          <p:cNvSpPr txBox="1">
            <a:spLocks/>
          </p:cNvSpPr>
          <p:nvPr/>
        </p:nvSpPr>
        <p:spPr>
          <a:xfrm>
            <a:off x="288890" y="369191"/>
            <a:ext cx="5482871" cy="7718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914354">
              <a:lnSpc>
                <a:spcPct val="100000"/>
              </a:lnSpc>
              <a:defRPr/>
            </a:pPr>
            <a:r>
              <a:rPr lang="en-US" sz="2400" b="1" dirty="0">
                <a:solidFill>
                  <a:srgbClr val="000000"/>
                </a:solidFill>
                <a:latin typeface="IBM Plex Sans SmBld" panose="020B0503050203000203" pitchFamily="34" charset="0"/>
              </a:rPr>
              <a:t>watson</a:t>
            </a:r>
            <a:r>
              <a:rPr lang="en-US" sz="2400" b="1" dirty="0">
                <a:solidFill>
                  <a:srgbClr val="0F62FE"/>
                </a:solidFill>
                <a:latin typeface="IBM Plex Sans SmBld" panose="020B0503050203000203" pitchFamily="34" charset="0"/>
              </a:rPr>
              <a:t>x</a:t>
            </a:r>
            <a:r>
              <a:rPr lang="en-US" sz="2400" b="1" dirty="0">
                <a:solidFill>
                  <a:srgbClr val="000000"/>
                </a:solidFill>
                <a:latin typeface="IBM Plex Sans SmBld" panose="020B0503050203000203" pitchFamily="34" charset="0"/>
              </a:rPr>
              <a:t>.ai </a:t>
            </a:r>
          </a:p>
          <a:p>
            <a:pPr defTabSz="914354">
              <a:lnSpc>
                <a:spcPct val="100000"/>
              </a:lnSpc>
              <a:defRPr/>
            </a:pPr>
            <a:r>
              <a:rPr lang="en-US" sz="2000" dirty="0">
                <a:solidFill>
                  <a:srgbClr val="000000"/>
                </a:solidFill>
                <a:latin typeface="IBM Plex Sans Light"/>
              </a:rPr>
              <a:t>Build, train, validate, tune, and deploy AI models</a:t>
            </a:r>
          </a:p>
        </p:txBody>
      </p:sp>
      <p:sp>
        <p:nvSpPr>
          <p:cNvPr id="4" name="TextBox 3">
            <a:extLst>
              <a:ext uri="{FF2B5EF4-FFF2-40B4-BE49-F238E27FC236}">
                <a16:creationId xmlns:a16="http://schemas.microsoft.com/office/drawing/2014/main" id="{04886444-71CF-E005-411D-D43A822DD2D3}"/>
              </a:ext>
            </a:extLst>
          </p:cNvPr>
          <p:cNvSpPr txBox="1"/>
          <p:nvPr/>
        </p:nvSpPr>
        <p:spPr>
          <a:xfrm>
            <a:off x="6884035" y="402414"/>
            <a:ext cx="5133795" cy="830997"/>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377"/>
            <a:r>
              <a:rPr lang="en-US" sz="1600" dirty="0">
                <a:latin typeface="IBM Plex Sans Light"/>
                <a:ea typeface="Calibri" panose="020F0502020204030204" pitchFamily="34" charset="0"/>
                <a:cs typeface="Times New Roman" panose="02020603050405020304" pitchFamily="18" charset="0"/>
              </a:rPr>
              <a:t>A next generation enterprise studio for AI builders </a:t>
            </a:r>
            <a:br>
              <a:rPr lang="en-US" sz="1600" dirty="0">
                <a:latin typeface="IBM Plex Sans Light"/>
                <a:ea typeface="Calibri" panose="020F0502020204030204" pitchFamily="34" charset="0"/>
                <a:cs typeface="Times New Roman" panose="02020603050405020304" pitchFamily="18" charset="0"/>
              </a:rPr>
            </a:br>
            <a:r>
              <a:rPr lang="en-US" sz="1600" dirty="0">
                <a:latin typeface="IBM Plex Sans Light"/>
                <a:ea typeface="Calibri" panose="020F0502020204030204" pitchFamily="34" charset="0"/>
                <a:cs typeface="Times New Roman" panose="02020603050405020304" pitchFamily="18" charset="0"/>
              </a:rPr>
              <a:t>to train, validate, tune, and deploy generative AI, foundation models, and machine learning capabilities. </a:t>
            </a:r>
          </a:p>
        </p:txBody>
      </p:sp>
      <p:sp>
        <p:nvSpPr>
          <p:cNvPr id="2" name="Footer Placeholder 3">
            <a:extLst>
              <a:ext uri="{FF2B5EF4-FFF2-40B4-BE49-F238E27FC236}">
                <a16:creationId xmlns:a16="http://schemas.microsoft.com/office/drawing/2014/main" id="{806EE498-5102-AE55-5D24-34D74F221962}"/>
              </a:ext>
            </a:extLst>
          </p:cNvPr>
          <p:cNvSpPr txBox="1">
            <a:spLocks/>
          </p:cNvSpPr>
          <p:nvPr/>
        </p:nvSpPr>
        <p:spPr>
          <a:xfrm>
            <a:off x="288755" y="6400028"/>
            <a:ext cx="3991635" cy="161699"/>
          </a:xfrm>
          <a:prstGeom prst="rect">
            <a:avLst/>
          </a:prstGeom>
        </p:spPr>
        <p:txBody>
          <a:bodyPr vert="horz" lIns="0" tIns="0" rIns="0" bIns="0" rtlCol="0" anchor="ctr"/>
          <a:lstStyle>
            <a:defPPr>
              <a:defRPr lang="en-US"/>
            </a:defPPr>
            <a:lvl1pPr marL="0" marR="0" indent="0" algn="l" defTabSz="914633" rtl="0" eaLnBrk="1" fontAlgn="auto" latinLnBrk="0" hangingPunct="1">
              <a:lnSpc>
                <a:spcPct val="100000"/>
              </a:lnSpc>
              <a:spcBef>
                <a:spcPts val="0"/>
              </a:spcBef>
              <a:spcAft>
                <a:spcPts val="0"/>
              </a:spcAft>
              <a:buClrTx/>
              <a:buSzTx/>
              <a:buFontTx/>
              <a:buNone/>
              <a:tabLst/>
              <a:defRPr sz="800" b="0" i="0" kern="1200">
                <a:solidFill>
                  <a:schemeClr val="tx1"/>
                </a:solidFill>
                <a:latin typeface="IBM Plex Sans" panose="020B05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65382">
              <a:defRPr/>
            </a:pPr>
            <a:r>
              <a:rPr lang="en-US" dirty="0">
                <a:solidFill>
                  <a:srgbClr val="000000"/>
                </a:solidFill>
              </a:rPr>
              <a:t>© 2024 IBM Corporation</a:t>
            </a:r>
          </a:p>
        </p:txBody>
      </p:sp>
      <p:sp>
        <p:nvSpPr>
          <p:cNvPr id="3" name="Slide Number Placeholder 7">
            <a:extLst>
              <a:ext uri="{FF2B5EF4-FFF2-40B4-BE49-F238E27FC236}">
                <a16:creationId xmlns:a16="http://schemas.microsoft.com/office/drawing/2014/main" id="{CA229409-9C77-C991-D1B4-BD899ED4E9B4}"/>
              </a:ext>
            </a:extLst>
          </p:cNvPr>
          <p:cNvSpPr txBox="1">
            <a:spLocks/>
          </p:cNvSpPr>
          <p:nvPr/>
        </p:nvSpPr>
        <p:spPr>
          <a:xfrm>
            <a:off x="11462657" y="6455589"/>
            <a:ext cx="443595" cy="1369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14377"/>
            <a:fld id="{86CB4B4D-7CA3-9044-876B-883B54F8677D}" type="slidenum">
              <a:rPr lang="en-US" sz="800">
                <a:solidFill>
                  <a:srgbClr val="000000"/>
                </a:solidFill>
                <a:latin typeface="IBM Plex Sans Light" panose="020B0403050203000203" pitchFamily="34" charset="0"/>
                <a:sym typeface="IBM Plex Sans"/>
              </a:rPr>
              <a:pPr algn="r" defTabSz="914377"/>
              <a:t>11</a:t>
            </a:fld>
            <a:endParaRPr lang="en-US" sz="800" dirty="0">
              <a:solidFill>
                <a:srgbClr val="000000"/>
              </a:solidFill>
              <a:latin typeface="IBM Plex Sans Light" panose="020B0403050203000203" pitchFamily="34" charset="0"/>
              <a:sym typeface="IBM Plex Sans"/>
            </a:endParaRPr>
          </a:p>
        </p:txBody>
      </p:sp>
      <p:pic>
        <p:nvPicPr>
          <p:cNvPr id="8" name="Picture 7">
            <a:extLst>
              <a:ext uri="{FF2B5EF4-FFF2-40B4-BE49-F238E27FC236}">
                <a16:creationId xmlns:a16="http://schemas.microsoft.com/office/drawing/2014/main" id="{0026A16C-14AC-9553-39FF-6CC770B836C0}"/>
              </a:ext>
            </a:extLst>
          </p:cNvPr>
          <p:cNvPicPr>
            <a:picLocks noChangeAspect="1"/>
          </p:cNvPicPr>
          <p:nvPr/>
        </p:nvPicPr>
        <p:blipFill>
          <a:blip r:embed="rId3"/>
          <a:srcRect t="12480" b="12480"/>
          <a:stretch/>
        </p:blipFill>
        <p:spPr>
          <a:xfrm>
            <a:off x="288756" y="1683834"/>
            <a:ext cx="5639709" cy="3190073"/>
          </a:xfrm>
          <a:prstGeom prst="rect">
            <a:avLst/>
          </a:prstGeom>
          <a:ln>
            <a:solidFill>
              <a:schemeClr val="tx1"/>
            </a:solidFill>
          </a:ln>
        </p:spPr>
      </p:pic>
    </p:spTree>
    <p:extLst>
      <p:ext uri="{BB962C8B-B14F-4D97-AF65-F5344CB8AC3E}">
        <p14:creationId xmlns:p14="http://schemas.microsoft.com/office/powerpoint/2010/main" val="248550673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949742-4276-0484-2F1C-45ACF7F4A59D}"/>
              </a:ext>
            </a:extLst>
          </p:cNvPr>
          <p:cNvPicPr>
            <a:picLocks noChangeAspect="1"/>
          </p:cNvPicPr>
          <p:nvPr/>
        </p:nvPicPr>
        <p:blipFill>
          <a:blip r:embed="rId2"/>
          <a:stretch>
            <a:fillRect/>
          </a:stretch>
        </p:blipFill>
        <p:spPr>
          <a:xfrm>
            <a:off x="358640" y="5987472"/>
            <a:ext cx="139681" cy="126984"/>
          </a:xfrm>
          <a:prstGeom prst="rect">
            <a:avLst/>
          </a:prstGeom>
        </p:spPr>
      </p:pic>
      <p:sp>
        <p:nvSpPr>
          <p:cNvPr id="8" name="TextBox 7">
            <a:extLst>
              <a:ext uri="{FF2B5EF4-FFF2-40B4-BE49-F238E27FC236}">
                <a16:creationId xmlns:a16="http://schemas.microsoft.com/office/drawing/2014/main" id="{E578D5E8-F178-5DED-0092-8B42935763C1}"/>
              </a:ext>
            </a:extLst>
          </p:cNvPr>
          <p:cNvSpPr txBox="1"/>
          <p:nvPr/>
        </p:nvSpPr>
        <p:spPr>
          <a:xfrm>
            <a:off x="518127" y="5935570"/>
            <a:ext cx="6273271" cy="230808"/>
          </a:xfrm>
          <a:prstGeom prst="rect">
            <a:avLst/>
          </a:prstGeom>
          <a:noFill/>
        </p:spPr>
        <p:txBody>
          <a:bodyPr rot="0" spcFirstLastPara="0" vertOverflow="overflow" horzOverflow="overflow" vert="horz" wrap="square" lIns="91416" tIns="45708" rIns="91416" bIns="45708" numCol="1" spcCol="0" rtlCol="0" fromWordArt="0" anchor="t" anchorCtr="0" forceAA="0" compatLnSpc="1">
            <a:prstTxWarp prst="textNoShape">
              <a:avLst/>
            </a:prstTxWarp>
            <a:spAutoFit/>
          </a:bodyPr>
          <a:lstStyle/>
          <a:p>
            <a:pPr defTabSz="914666"/>
            <a:r>
              <a:rPr lang="en-US" sz="900" dirty="0">
                <a:latin typeface="IBM Plex Sans Light"/>
              </a:rPr>
              <a:t>Model in deprecation</a:t>
            </a:r>
          </a:p>
        </p:txBody>
      </p:sp>
      <p:sp>
        <p:nvSpPr>
          <p:cNvPr id="11" name="Title 2">
            <a:extLst>
              <a:ext uri="{FF2B5EF4-FFF2-40B4-BE49-F238E27FC236}">
                <a16:creationId xmlns:a16="http://schemas.microsoft.com/office/drawing/2014/main" id="{438766A7-8C75-2247-FE83-AE41F10AB8F4}"/>
              </a:ext>
            </a:extLst>
          </p:cNvPr>
          <p:cNvSpPr>
            <a:spLocks noGrp="1"/>
          </p:cNvSpPr>
          <p:nvPr>
            <p:ph type="title"/>
          </p:nvPr>
        </p:nvSpPr>
        <p:spPr>
          <a:xfrm>
            <a:off x="324576" y="499882"/>
            <a:ext cx="7503513" cy="314157"/>
          </a:xfrm>
        </p:spPr>
        <p:txBody>
          <a:bodyPr lIns="0" tIns="0" rIns="0" bIns="0" anchor="t">
            <a:normAutofit/>
          </a:bodyPr>
          <a:lstStyle/>
          <a:p>
            <a:pPr defTabSz="914401" fontAlgn="base">
              <a:lnSpc>
                <a:spcPct val="90000"/>
              </a:lnSpc>
              <a:spcBef>
                <a:spcPct val="0"/>
              </a:spcBef>
              <a:spcAft>
                <a:spcPct val="0"/>
              </a:spcAft>
            </a:pPr>
            <a:r>
              <a:rPr lang="en-US" sz="1800" b="1" dirty="0">
                <a:solidFill>
                  <a:schemeClr val="tx1"/>
                </a:solidFill>
              </a:rPr>
              <a:t>IBM watsonx model library – Foundation Models available today</a:t>
            </a:r>
          </a:p>
        </p:txBody>
      </p:sp>
      <p:pic>
        <p:nvPicPr>
          <p:cNvPr id="24" name="Picture 23">
            <a:extLst>
              <a:ext uri="{FF2B5EF4-FFF2-40B4-BE49-F238E27FC236}">
                <a16:creationId xmlns:a16="http://schemas.microsoft.com/office/drawing/2014/main" id="{1640977E-9A63-1BDF-5773-8A2DAD260FB2}"/>
              </a:ext>
            </a:extLst>
          </p:cNvPr>
          <p:cNvPicPr>
            <a:picLocks noChangeAspect="1"/>
          </p:cNvPicPr>
          <p:nvPr/>
        </p:nvPicPr>
        <p:blipFill>
          <a:blip r:embed="rId3"/>
          <a:stretch>
            <a:fillRect/>
          </a:stretch>
        </p:blipFill>
        <p:spPr>
          <a:xfrm>
            <a:off x="325933" y="1580200"/>
            <a:ext cx="11540137" cy="3960105"/>
          </a:xfrm>
          <a:prstGeom prst="rect">
            <a:avLst/>
          </a:prstGeom>
        </p:spPr>
      </p:pic>
    </p:spTree>
    <p:extLst>
      <p:ext uri="{BB962C8B-B14F-4D97-AF65-F5344CB8AC3E}">
        <p14:creationId xmlns:p14="http://schemas.microsoft.com/office/powerpoint/2010/main" val="33844701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A5514D8-BA5E-E69D-6F17-A0138AF361BB}"/>
              </a:ext>
            </a:extLst>
          </p:cNvPr>
          <p:cNvSpPr/>
          <p:nvPr/>
        </p:nvSpPr>
        <p:spPr>
          <a:xfrm>
            <a:off x="9150000" y="0"/>
            <a:ext cx="3042000" cy="461665"/>
          </a:xfrm>
          <a:prstGeom prst="rect">
            <a:avLst/>
          </a:prstGeom>
          <a:solidFill>
            <a:srgbClr val="F4F4F4"/>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20" tIns="45720" rIns="45720" bIns="45720" numCol="1" spcCol="38100" rtlCol="0" anchor="t">
            <a:spAutoFit/>
          </a:bodyPr>
          <a:lstStyle/>
          <a:p>
            <a:pPr defTabSz="914666"/>
            <a:endParaRPr lang="en-BR" sz="2400">
              <a:solidFill>
                <a:srgbClr val="FFFFFF"/>
              </a:solidFill>
              <a:latin typeface="IBM Plex Sans Light"/>
              <a:sym typeface="IBM Plex Sans Light"/>
            </a:endParaRPr>
          </a:p>
        </p:txBody>
      </p:sp>
      <p:pic>
        <p:nvPicPr>
          <p:cNvPr id="3" name="Picture 2" descr="A screenshot of a computer&#10;&#10;Description automatically generated">
            <a:extLst>
              <a:ext uri="{FF2B5EF4-FFF2-40B4-BE49-F238E27FC236}">
                <a16:creationId xmlns:a16="http://schemas.microsoft.com/office/drawing/2014/main" id="{10693833-BE62-BF1B-1B30-352B4ED25780}"/>
              </a:ext>
            </a:extLst>
          </p:cNvPr>
          <p:cNvPicPr>
            <a:picLocks noChangeAspect="1"/>
          </p:cNvPicPr>
          <p:nvPr/>
        </p:nvPicPr>
        <p:blipFill rotWithShape="1">
          <a:blip r:embed="rId2">
            <a:extLst>
              <a:ext uri="{28A0092B-C50C-407E-A947-70E740481C1C}">
                <a14:useLocalDpi xmlns:a14="http://schemas.microsoft.com/office/drawing/2010/main" val="0"/>
              </a:ext>
            </a:extLst>
          </a:blip>
          <a:srcRect r="35224"/>
          <a:stretch/>
        </p:blipFill>
        <p:spPr>
          <a:xfrm>
            <a:off x="-74296" y="-182880"/>
            <a:ext cx="9238415" cy="8022431"/>
          </a:xfrm>
          <a:prstGeom prst="rect">
            <a:avLst/>
          </a:prstGeom>
        </p:spPr>
      </p:pic>
      <p:sp>
        <p:nvSpPr>
          <p:cNvPr id="574" name="Title 1"/>
          <p:cNvSpPr txBox="1">
            <a:spLocks noGrp="1"/>
          </p:cNvSpPr>
          <p:nvPr>
            <p:ph type="title"/>
          </p:nvPr>
        </p:nvSpPr>
        <p:spPr>
          <a:xfrm>
            <a:off x="288037" y="247213"/>
            <a:ext cx="8128601" cy="412936"/>
          </a:xfrm>
          <a:prstGeom prst="rect">
            <a:avLst/>
          </a:prstGeom>
        </p:spPr>
        <p:txBody>
          <a:bodyPr>
            <a:normAutofit fontScale="90000"/>
          </a:bodyPr>
          <a:lstStyle/>
          <a:p>
            <a:pPr>
              <a:lnSpc>
                <a:spcPct val="100000"/>
              </a:lnSpc>
              <a:defRPr sz="3600"/>
            </a:pPr>
            <a:r>
              <a:rPr sz="2400" dirty="0"/>
              <a:t>IBM watsonx.ai </a:t>
            </a:r>
            <a:r>
              <a:rPr lang="pt-BR" sz="2400" dirty="0"/>
              <a:t>architecture</a:t>
            </a:r>
            <a:endParaRPr sz="2400" dirty="0"/>
          </a:p>
        </p:txBody>
      </p:sp>
      <p:sp>
        <p:nvSpPr>
          <p:cNvPr id="575" name="Slide Number Placeholder 3"/>
          <p:cNvSpPr txBox="1">
            <a:spLocks noGrp="1"/>
          </p:cNvSpPr>
          <p:nvPr>
            <p:ph type="sldNum" sz="quarter" idx="2"/>
          </p:nvPr>
        </p:nvSpPr>
        <p:spPr>
          <a:xfrm>
            <a:off x="8827096" y="4852064"/>
            <a:ext cx="102592" cy="92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defPPr>
              <a:defRPr lang="en-US"/>
            </a:defPPr>
            <a:lvl1pPr marL="0" algn="r" defTabSz="685983" rtl="0" eaLnBrk="1" latinLnBrk="0" hangingPunct="1">
              <a:defRPr sz="600" kern="1200">
                <a:solidFill>
                  <a:srgbClr val="000000"/>
                </a:solidFill>
                <a:latin typeface="IBM Plex Sans"/>
                <a:ea typeface="IBM Plex Sans"/>
                <a:cs typeface="IBM Plex Sans"/>
                <a:sym typeface="IBM Plex San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a:lstStyle>
          <a:p>
            <a:pPr defTabSz="914666"/>
            <a:fld id="{86CB4B4D-7CA3-9044-876B-883B54F8677D}" type="slidenum">
              <a:rPr lang="en-ID" smtClean="0"/>
              <a:pPr defTabSz="914666"/>
              <a:t>13</a:t>
            </a:fld>
            <a:endParaRPr kern="0"/>
          </a:p>
        </p:txBody>
      </p:sp>
      <p:sp>
        <p:nvSpPr>
          <p:cNvPr id="7" name="Text Placeholder 3">
            <a:extLst>
              <a:ext uri="{FF2B5EF4-FFF2-40B4-BE49-F238E27FC236}">
                <a16:creationId xmlns:a16="http://schemas.microsoft.com/office/drawing/2014/main" id="{F6C72F3E-26C5-20B4-E278-16DA996CC145}"/>
              </a:ext>
            </a:extLst>
          </p:cNvPr>
          <p:cNvSpPr txBox="1"/>
          <p:nvPr/>
        </p:nvSpPr>
        <p:spPr>
          <a:xfrm>
            <a:off x="9598819" y="904643"/>
            <a:ext cx="2593181" cy="16830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defTabSz="1219170">
              <a:lnSpc>
                <a:spcPct val="110000"/>
              </a:lnSpc>
              <a:buSzPct val="100000"/>
              <a:defRPr sz="2800">
                <a:solidFill>
                  <a:srgbClr val="000000"/>
                </a:solidFill>
              </a:defRPr>
            </a:pPr>
            <a:r>
              <a:rPr lang="en-US" sz="1000" b="1" dirty="0">
                <a:latin typeface="IBM Plex Sans Light"/>
                <a:sym typeface="IBM Plex Sans Light"/>
              </a:rPr>
              <a:t>Common core services</a:t>
            </a:r>
            <a:br>
              <a:rPr lang="en-US" sz="1000" b="1" dirty="0">
                <a:latin typeface="IBM Plex Sans Light"/>
                <a:sym typeface="IBM Plex Sans Light"/>
              </a:rPr>
            </a:br>
            <a:endParaRPr lang="en-US" sz="1000" b="1" dirty="0">
              <a:latin typeface="IBM Plex Sans Light"/>
              <a:sym typeface="IBM Plex Sans Light"/>
            </a:endParaRP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Collaborative projects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Deployment spaces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Jobs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Notifications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Common connectivity</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Access and Authentication</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Resource management</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Central asset management system</a:t>
            </a:r>
          </a:p>
        </p:txBody>
      </p:sp>
    </p:spTree>
    <p:extLst>
      <p:ext uri="{BB962C8B-B14F-4D97-AF65-F5344CB8AC3E}">
        <p14:creationId xmlns:p14="http://schemas.microsoft.com/office/powerpoint/2010/main" val="351653308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18ED9288-3B9B-6AED-3464-43746334EB42}"/>
              </a:ext>
            </a:extLst>
          </p:cNvPr>
          <p:cNvSpPr/>
          <p:nvPr/>
        </p:nvSpPr>
        <p:spPr bwMode="gray">
          <a:xfrm>
            <a:off x="3122505" y="447"/>
            <a:ext cx="9143603" cy="6857107"/>
          </a:xfrm>
          <a:prstGeom prst="rect">
            <a:avLst/>
          </a:prstGeom>
          <a:solidFill>
            <a:srgbClr val="E5F6FF"/>
          </a:solidFill>
          <a:ln w="6350" cap="rnd" algn="ctr">
            <a:noFill/>
            <a:miter lim="800000"/>
            <a:headEnd/>
            <a:tailEnd/>
          </a:ln>
        </p:spPr>
        <p:txBody>
          <a:bodyPr lIns="91404" tIns="0" rIns="45703" bIns="45703" rtlCol="0" anchor="t" anchorCtr="0"/>
          <a:lstStyle/>
          <a:p>
            <a:pPr eaLnBrk="0" hangingPunct="0">
              <a:lnSpc>
                <a:spcPct val="0"/>
              </a:lnSpc>
              <a:defRPr/>
            </a:pPr>
            <a:endParaRPr lang="en-CA" sz="1100" dirty="0">
              <a:latin typeface="IBM Plex Sans" panose="020B0503050203000203" pitchFamily="34" charset="0"/>
              <a:cs typeface="Arial"/>
            </a:endParaRPr>
          </a:p>
          <a:p>
            <a:pPr eaLnBrk="0" hangingPunct="0">
              <a:lnSpc>
                <a:spcPct val="106000"/>
              </a:lnSpc>
            </a:pPr>
            <a:endParaRPr lang="en-CA" sz="1100" dirty="0">
              <a:latin typeface="IBM Plex Sans" panose="020B0503050203000203" pitchFamily="34" charset="0"/>
              <a:cs typeface="Arial"/>
            </a:endParaRPr>
          </a:p>
          <a:p>
            <a:pPr indent="-182805" eaLnBrk="0">
              <a:lnSpc>
                <a:spcPct val="106000"/>
              </a:lnSpc>
              <a:buFont typeface="Arial" panose="020B0604020202020204" pitchFamily="34" charset="0"/>
              <a:buChar char="•"/>
              <a:defRPr/>
            </a:pPr>
            <a:endParaRPr lang="en-US" sz="1100" dirty="0">
              <a:latin typeface="IBM Plex Sans" panose="020B0503050203000203" pitchFamily="34" charset="0"/>
              <a:cs typeface="Arial"/>
            </a:endParaRPr>
          </a:p>
        </p:txBody>
      </p:sp>
      <p:sp>
        <p:nvSpPr>
          <p:cNvPr id="9" name="Slide Number Placeholder 8">
            <a:extLst>
              <a:ext uri="{FF2B5EF4-FFF2-40B4-BE49-F238E27FC236}">
                <a16:creationId xmlns:a16="http://schemas.microsoft.com/office/drawing/2014/main" id="{73DD72D4-B3AA-5DD8-FEB4-8FFE9DBD31CD}"/>
              </a:ext>
            </a:extLst>
          </p:cNvPr>
          <p:cNvSpPr>
            <a:spLocks noGrp="1"/>
          </p:cNvSpPr>
          <p:nvPr>
            <p:ph type="sldNum" sz="quarter" idx="4"/>
          </p:nvPr>
        </p:nvSpPr>
        <p:spPr>
          <a:xfrm>
            <a:off x="11780735" y="6469421"/>
            <a:ext cx="123965" cy="123111"/>
          </a:xfrm>
        </p:spPr>
        <p:txBody>
          <a:bodyPr/>
          <a:lstStyle/>
          <a:p>
            <a:fld id="{86CB4B4D-7CA3-9044-876B-883B54F8677D}" type="slidenum">
              <a:rPr lang="en-US" smtClean="0"/>
              <a:pPr/>
              <a:t>14</a:t>
            </a:fld>
            <a:endParaRPr lang="en-US" dirty="0"/>
          </a:p>
        </p:txBody>
      </p:sp>
      <p:pic>
        <p:nvPicPr>
          <p:cNvPr id="20" name="Picture 19" descr="A blue and black logo&#10;&#10;Description automatically generated">
            <a:extLst>
              <a:ext uri="{FF2B5EF4-FFF2-40B4-BE49-F238E27FC236}">
                <a16:creationId xmlns:a16="http://schemas.microsoft.com/office/drawing/2014/main" id="{3D01A79A-96EB-A2BF-9219-31D776D7D7D6}"/>
              </a:ext>
            </a:extLst>
          </p:cNvPr>
          <p:cNvPicPr>
            <a:picLocks noChangeAspect="1"/>
          </p:cNvPicPr>
          <p:nvPr/>
        </p:nvPicPr>
        <p:blipFill>
          <a:blip r:embed="rId3"/>
          <a:stretch>
            <a:fillRect/>
          </a:stretch>
        </p:blipFill>
        <p:spPr>
          <a:xfrm>
            <a:off x="3262534" y="348291"/>
            <a:ext cx="2570567" cy="375968"/>
          </a:xfrm>
          <a:prstGeom prst="rect">
            <a:avLst/>
          </a:prstGeom>
        </p:spPr>
      </p:pic>
      <p:sp>
        <p:nvSpPr>
          <p:cNvPr id="13" name="Text Placeholder 12">
            <a:extLst>
              <a:ext uri="{FF2B5EF4-FFF2-40B4-BE49-F238E27FC236}">
                <a16:creationId xmlns:a16="http://schemas.microsoft.com/office/drawing/2014/main" id="{8BDF032B-58C7-F6CF-06A7-D3D0AE6A709B}"/>
              </a:ext>
            </a:extLst>
          </p:cNvPr>
          <p:cNvSpPr>
            <a:spLocks noGrp="1"/>
          </p:cNvSpPr>
          <p:nvPr>
            <p:ph type="body" sz="quarter" idx="21"/>
          </p:nvPr>
        </p:nvSpPr>
        <p:spPr/>
        <p:txBody>
          <a:bodyPr>
            <a:normAutofit fontScale="62500" lnSpcReduction="20000"/>
          </a:bodyPr>
          <a:lstStyle/>
          <a:p>
            <a:r>
              <a:rPr lang="en-US" sz="1800" dirty="0"/>
              <a:t>Companies are already </a:t>
            </a:r>
            <a:br>
              <a:rPr lang="en-US" sz="1800" dirty="0"/>
            </a:br>
            <a:r>
              <a:rPr lang="en-US" sz="1800" dirty="0"/>
              <a:t>leveraging IBM watsonx.ai™ to transform processes and experiences</a:t>
            </a:r>
          </a:p>
        </p:txBody>
      </p:sp>
      <p:pic>
        <p:nvPicPr>
          <p:cNvPr id="29" name="Picture 28" descr="A black and orange logo&#10;&#10;Description automatically generated">
            <a:extLst>
              <a:ext uri="{FF2B5EF4-FFF2-40B4-BE49-F238E27FC236}">
                <a16:creationId xmlns:a16="http://schemas.microsoft.com/office/drawing/2014/main" id="{DFD4BF30-14A8-41BE-4B08-46F0B16FF8AD}"/>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480036" y="1163023"/>
            <a:ext cx="1899672" cy="405077"/>
          </a:xfrm>
          <a:prstGeom prst="rect">
            <a:avLst/>
          </a:prstGeom>
        </p:spPr>
      </p:pic>
      <p:pic>
        <p:nvPicPr>
          <p:cNvPr id="31" name="Picture 30">
            <a:extLst>
              <a:ext uri="{FF2B5EF4-FFF2-40B4-BE49-F238E27FC236}">
                <a16:creationId xmlns:a16="http://schemas.microsoft.com/office/drawing/2014/main" id="{100CC31D-F18D-42D8-4905-44E03AF2BA5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392379" y="1977158"/>
            <a:ext cx="2027152" cy="361901"/>
          </a:xfrm>
          <a:prstGeom prst="rect">
            <a:avLst/>
          </a:prstGeom>
        </p:spPr>
      </p:pic>
      <p:pic>
        <p:nvPicPr>
          <p:cNvPr id="33" name="Graphic 1">
            <a:extLst>
              <a:ext uri="{FF2B5EF4-FFF2-40B4-BE49-F238E27FC236}">
                <a16:creationId xmlns:a16="http://schemas.microsoft.com/office/drawing/2014/main" id="{C489EACA-1518-0BF2-2BE9-F7CF8B0E13B9}"/>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9630069" y="1072102"/>
            <a:ext cx="1968497" cy="700949"/>
          </a:xfrm>
          <a:prstGeom prst="rect">
            <a:avLst/>
          </a:prstGeom>
        </p:spPr>
      </p:pic>
      <p:pic>
        <p:nvPicPr>
          <p:cNvPr id="34" name="Picture 33" descr="A picture containing black, darkness&#10;&#10;Description automatically generated">
            <a:extLst>
              <a:ext uri="{FF2B5EF4-FFF2-40B4-BE49-F238E27FC236}">
                <a16:creationId xmlns:a16="http://schemas.microsoft.com/office/drawing/2014/main" id="{5147E6DE-6568-52A8-F30D-D38F70F2C4DC}"/>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3677335" y="4638767"/>
            <a:ext cx="1454539" cy="415583"/>
          </a:xfrm>
          <a:prstGeom prst="rect">
            <a:avLst/>
          </a:prstGeom>
        </p:spPr>
      </p:pic>
      <p:sp>
        <p:nvSpPr>
          <p:cNvPr id="35" name="TextBox 34">
            <a:extLst>
              <a:ext uri="{FF2B5EF4-FFF2-40B4-BE49-F238E27FC236}">
                <a16:creationId xmlns:a16="http://schemas.microsoft.com/office/drawing/2014/main" id="{58829C4A-4E7D-9613-DCBD-8B846DF0CDD3}"/>
              </a:ext>
            </a:extLst>
          </p:cNvPr>
          <p:cNvSpPr txBox="1"/>
          <p:nvPr/>
        </p:nvSpPr>
        <p:spPr>
          <a:xfrm>
            <a:off x="6352676" y="-583248"/>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36" name="Graphic 35">
            <a:extLst>
              <a:ext uri="{FF2B5EF4-FFF2-40B4-BE49-F238E27FC236}">
                <a16:creationId xmlns:a16="http://schemas.microsoft.com/office/drawing/2014/main" id="{62C24D0D-F8A9-DD2C-6B7C-F48B4476BAE8}"/>
              </a:ext>
            </a:extLst>
          </p:cNvPr>
          <p:cNvPicPr>
            <a:picLocks noChangeAspect="1"/>
          </p:cNvPicPr>
          <p:nvPr/>
        </p:nvPicPr>
        <p:blipFill>
          <a:blip r:embed="rId9">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10085457" y="287641"/>
            <a:ext cx="1044820" cy="497267"/>
          </a:xfrm>
          <a:prstGeom prst="rect">
            <a:avLst/>
          </a:prstGeom>
        </p:spPr>
      </p:pic>
      <p:sp>
        <p:nvSpPr>
          <p:cNvPr id="37" name="TextBox 36">
            <a:extLst>
              <a:ext uri="{FF2B5EF4-FFF2-40B4-BE49-F238E27FC236}">
                <a16:creationId xmlns:a16="http://schemas.microsoft.com/office/drawing/2014/main" id="{BECAD769-1F1F-926B-276E-708E6A04A600}"/>
              </a:ext>
            </a:extLst>
          </p:cNvPr>
          <p:cNvSpPr txBox="1"/>
          <p:nvPr/>
        </p:nvSpPr>
        <p:spPr>
          <a:xfrm>
            <a:off x="7487645" y="-725120"/>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38" name="Picture 37" descr="A blue and white logo&#10;&#10;Description automatically generated with low confidence">
            <a:extLst>
              <a:ext uri="{FF2B5EF4-FFF2-40B4-BE49-F238E27FC236}">
                <a16:creationId xmlns:a16="http://schemas.microsoft.com/office/drawing/2014/main" id="{76DA7BFA-FC1B-188D-3A9E-5500B67D2FC1}"/>
              </a:ext>
            </a:extLst>
          </p:cNvPr>
          <p:cNvPicPr>
            <a:picLocks noChangeAspect="1"/>
          </p:cNvPicPr>
          <p:nvPr/>
        </p:nvPicPr>
        <p:blipFill>
          <a:blip r:embed="rId11"/>
          <a:stretch>
            <a:fillRect/>
          </a:stretch>
        </p:blipFill>
        <p:spPr>
          <a:xfrm>
            <a:off x="3727259" y="3651093"/>
            <a:ext cx="1354692" cy="486491"/>
          </a:xfrm>
          <a:prstGeom prst="rect">
            <a:avLst/>
          </a:prstGeom>
        </p:spPr>
      </p:pic>
      <p:sp>
        <p:nvSpPr>
          <p:cNvPr id="40" name="TextBox 39">
            <a:extLst>
              <a:ext uri="{FF2B5EF4-FFF2-40B4-BE49-F238E27FC236}">
                <a16:creationId xmlns:a16="http://schemas.microsoft.com/office/drawing/2014/main" id="{7C4F2616-9B87-3898-B876-38976B1EBDFF}"/>
              </a:ext>
            </a:extLst>
          </p:cNvPr>
          <p:cNvSpPr txBox="1"/>
          <p:nvPr/>
        </p:nvSpPr>
        <p:spPr>
          <a:xfrm>
            <a:off x="8433453" y="-599012"/>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1" name="Picture 40">
            <a:extLst>
              <a:ext uri="{FF2B5EF4-FFF2-40B4-BE49-F238E27FC236}">
                <a16:creationId xmlns:a16="http://schemas.microsoft.com/office/drawing/2014/main" id="{7510B2E2-7A22-B607-13A2-2725BD90C26C}"/>
              </a:ext>
            </a:extLst>
          </p:cNvPr>
          <p:cNvPicPr>
            <a:picLocks noChangeAspect="1"/>
          </p:cNvPicPr>
          <p:nvPr/>
        </p:nvPicPr>
        <p:blipFill>
          <a:blip r:embed="rId12"/>
          <a:stretch>
            <a:fillRect/>
          </a:stretch>
        </p:blipFill>
        <p:spPr>
          <a:xfrm>
            <a:off x="6896728" y="348292"/>
            <a:ext cx="1891037" cy="463489"/>
          </a:xfrm>
          <a:prstGeom prst="rect">
            <a:avLst/>
          </a:prstGeom>
        </p:spPr>
      </p:pic>
      <p:sp>
        <p:nvSpPr>
          <p:cNvPr id="42" name="TextBox 41">
            <a:extLst>
              <a:ext uri="{FF2B5EF4-FFF2-40B4-BE49-F238E27FC236}">
                <a16:creationId xmlns:a16="http://schemas.microsoft.com/office/drawing/2014/main" id="{A9D6AD25-76DE-1E1C-C3CE-698D19CEB7FC}"/>
              </a:ext>
            </a:extLst>
          </p:cNvPr>
          <p:cNvSpPr txBox="1"/>
          <p:nvPr/>
        </p:nvSpPr>
        <p:spPr>
          <a:xfrm>
            <a:off x="4161555" y="-394087"/>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4" name="Graphic 43">
            <a:extLst>
              <a:ext uri="{FF2B5EF4-FFF2-40B4-BE49-F238E27FC236}">
                <a16:creationId xmlns:a16="http://schemas.microsoft.com/office/drawing/2014/main" id="{C8D18AB8-5367-89C7-FF3B-5FFD09AE2E7E}"/>
              </a:ext>
            </a:extLst>
          </p:cNvPr>
          <p:cNvPicPr>
            <a:picLocks noChangeAspect="1"/>
          </p:cNvPicPr>
          <p:nvPr/>
        </p:nvPicPr>
        <p:blipFill>
          <a:blip r:embed="rId13" cstate="screen">
            <a:extLst>
              <a:ext uri="{28A0092B-C50C-407E-A947-70E740481C1C}">
                <a14:useLocalDpi xmlns:a14="http://schemas.microsoft.com/office/drawing/2010/main"/>
              </a:ext>
              <a:ext uri="{96DAC541-7B7A-43D3-8B79-37D633B846F1}">
                <asvg:svgBlip xmlns:asvg="http://schemas.microsoft.com/office/drawing/2016/SVG/main" r:embed="rId14"/>
              </a:ext>
            </a:extLst>
          </a:blip>
          <a:stretch>
            <a:fillRect/>
          </a:stretch>
        </p:blipFill>
        <p:spPr>
          <a:xfrm>
            <a:off x="9758443" y="2101346"/>
            <a:ext cx="1386660" cy="237713"/>
          </a:xfrm>
          <a:prstGeom prst="rect">
            <a:avLst/>
          </a:prstGeom>
        </p:spPr>
      </p:pic>
      <p:pic>
        <p:nvPicPr>
          <p:cNvPr id="45" name="Picture 44">
            <a:extLst>
              <a:ext uri="{FF2B5EF4-FFF2-40B4-BE49-F238E27FC236}">
                <a16:creationId xmlns:a16="http://schemas.microsoft.com/office/drawing/2014/main" id="{B945B05B-64BF-A83C-C988-E09ECD2805C7}"/>
              </a:ext>
            </a:extLst>
          </p:cNvPr>
          <p:cNvPicPr>
            <a:picLocks noChangeAspect="1"/>
          </p:cNvPicPr>
          <p:nvPr/>
        </p:nvPicPr>
        <p:blipFill>
          <a:blip r:embed="rId15"/>
          <a:srcRect/>
          <a:stretch/>
        </p:blipFill>
        <p:spPr>
          <a:xfrm>
            <a:off x="6477158" y="1953053"/>
            <a:ext cx="2162173" cy="455195"/>
          </a:xfrm>
          <a:prstGeom prst="rect">
            <a:avLst/>
          </a:prstGeom>
        </p:spPr>
      </p:pic>
      <p:pic>
        <p:nvPicPr>
          <p:cNvPr id="46" name="Graphic 45">
            <a:extLst>
              <a:ext uri="{FF2B5EF4-FFF2-40B4-BE49-F238E27FC236}">
                <a16:creationId xmlns:a16="http://schemas.microsoft.com/office/drawing/2014/main" id="{BA0C15B7-57D0-FA2C-13DB-E4EC71F369B3}"/>
              </a:ext>
            </a:extLst>
          </p:cNvPr>
          <p:cNvPicPr>
            <a:picLocks noChangeAspect="1"/>
          </p:cNvPicPr>
          <p:nvPr/>
        </p:nvPicPr>
        <p:blipFill rotWithShape="1">
          <a:blip r:embed="rId16" cstate="screen">
            <a:extLst>
              <a:ext uri="{28A0092B-C50C-407E-A947-70E740481C1C}">
                <a14:useLocalDpi xmlns:a14="http://schemas.microsoft.com/office/drawing/2010/main"/>
              </a:ext>
              <a:ext uri="{96DAC541-7B7A-43D3-8B79-37D633B846F1}">
                <asvg:svgBlip xmlns:asvg="http://schemas.microsoft.com/office/drawing/2016/SVG/main" r:embed="rId17"/>
              </a:ext>
            </a:extLst>
          </a:blip>
          <a:srcRect l="9271" t="12251" r="10124" b="11206"/>
          <a:stretch/>
        </p:blipFill>
        <p:spPr>
          <a:xfrm>
            <a:off x="7110051" y="2622652"/>
            <a:ext cx="981892" cy="777867"/>
          </a:xfrm>
          <a:prstGeom prst="rect">
            <a:avLst/>
          </a:prstGeom>
        </p:spPr>
      </p:pic>
      <p:sp>
        <p:nvSpPr>
          <p:cNvPr id="47" name="TextBox 46">
            <a:extLst>
              <a:ext uri="{FF2B5EF4-FFF2-40B4-BE49-F238E27FC236}">
                <a16:creationId xmlns:a16="http://schemas.microsoft.com/office/drawing/2014/main" id="{227013E4-CEAA-C95B-DF85-E8D8BCEA4C08}"/>
              </a:ext>
            </a:extLst>
          </p:cNvPr>
          <p:cNvSpPr txBox="1"/>
          <p:nvPr/>
        </p:nvSpPr>
        <p:spPr>
          <a:xfrm>
            <a:off x="7125087" y="-472904"/>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8" name="Picture 47" descr="A green logo with letters&#10;&#10;Description automatically generated">
            <a:extLst>
              <a:ext uri="{FF2B5EF4-FFF2-40B4-BE49-F238E27FC236}">
                <a16:creationId xmlns:a16="http://schemas.microsoft.com/office/drawing/2014/main" id="{6DD7621A-9D6A-207C-2AA8-DE5D3BE60EBD}"/>
              </a:ext>
            </a:extLst>
          </p:cNvPr>
          <p:cNvPicPr>
            <a:picLocks noChangeAspect="1"/>
          </p:cNvPicPr>
          <p:nvPr/>
        </p:nvPicPr>
        <p:blipFill>
          <a:blip r:embed="rId18" cstate="screen">
            <a:extLst>
              <a:ext uri="{28A0092B-C50C-407E-A947-70E740481C1C}">
                <a14:useLocalDpi xmlns:a14="http://schemas.microsoft.com/office/drawing/2010/main"/>
              </a:ext>
            </a:extLst>
          </a:blip>
          <a:stretch>
            <a:fillRect/>
          </a:stretch>
        </p:blipFill>
        <p:spPr>
          <a:xfrm>
            <a:off x="9630068" y="2872756"/>
            <a:ext cx="1852181" cy="526728"/>
          </a:xfrm>
          <a:prstGeom prst="rect">
            <a:avLst/>
          </a:prstGeom>
        </p:spPr>
      </p:pic>
      <p:pic>
        <p:nvPicPr>
          <p:cNvPr id="49" name="Picture 6">
            <a:extLst>
              <a:ext uri="{FF2B5EF4-FFF2-40B4-BE49-F238E27FC236}">
                <a16:creationId xmlns:a16="http://schemas.microsoft.com/office/drawing/2014/main" id="{2B04D0AF-C1BB-4407-54F2-D14D90BF3DD6}"/>
              </a:ext>
            </a:extLst>
          </p:cNvPr>
          <p:cNvPicPr>
            <a:picLocks noChangeAspect="1"/>
          </p:cNvPicPr>
          <p:nvPr/>
        </p:nvPicPr>
        <p:blipFill rotWithShape="1">
          <a:blip r:embed="rId19" cstate="screen">
            <a:extLst>
              <a:ext uri="{28A0092B-C50C-407E-A947-70E740481C1C}">
                <a14:useLocalDpi xmlns:a14="http://schemas.microsoft.com/office/drawing/2010/main"/>
              </a:ext>
              <a:ext uri="{96DAC541-7B7A-43D3-8B79-37D633B846F1}">
                <asvg:svgBlip xmlns:asvg="http://schemas.microsoft.com/office/drawing/2016/SVG/main" r:embed="rId20"/>
              </a:ext>
            </a:extLst>
          </a:blip>
          <a:srcRect t="1898" b="8344"/>
          <a:stretch/>
        </p:blipFill>
        <p:spPr>
          <a:xfrm>
            <a:off x="6942145" y="3604176"/>
            <a:ext cx="1180815" cy="838091"/>
          </a:xfrm>
          <a:prstGeom prst="rect">
            <a:avLst/>
          </a:prstGeom>
        </p:spPr>
      </p:pic>
      <p:sp>
        <p:nvSpPr>
          <p:cNvPr id="50" name="TextBox 49">
            <a:extLst>
              <a:ext uri="{FF2B5EF4-FFF2-40B4-BE49-F238E27FC236}">
                <a16:creationId xmlns:a16="http://schemas.microsoft.com/office/drawing/2014/main" id="{F429DCC9-2F88-5C68-8240-A51D4243FB35}"/>
              </a:ext>
            </a:extLst>
          </p:cNvPr>
          <p:cNvSpPr txBox="1"/>
          <p:nvPr/>
        </p:nvSpPr>
        <p:spPr>
          <a:xfrm>
            <a:off x="7582227" y="-819700"/>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52" name="TextBox 51">
            <a:extLst>
              <a:ext uri="{FF2B5EF4-FFF2-40B4-BE49-F238E27FC236}">
                <a16:creationId xmlns:a16="http://schemas.microsoft.com/office/drawing/2014/main" id="{3DE5C727-012E-A5FF-EF3D-171291495657}"/>
              </a:ext>
            </a:extLst>
          </p:cNvPr>
          <p:cNvSpPr txBox="1"/>
          <p:nvPr/>
        </p:nvSpPr>
        <p:spPr>
          <a:xfrm>
            <a:off x="6841344" y="-803937"/>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53" name="Picture 52" descr="A blue and white logo&#10;&#10;Description automatically generated">
            <a:extLst>
              <a:ext uri="{FF2B5EF4-FFF2-40B4-BE49-F238E27FC236}">
                <a16:creationId xmlns:a16="http://schemas.microsoft.com/office/drawing/2014/main" id="{CA4F8736-FFF9-6418-2E85-BE76AFF789B0}"/>
              </a:ext>
            </a:extLst>
          </p:cNvPr>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6813116" y="4817396"/>
            <a:ext cx="1453707" cy="420633"/>
          </a:xfrm>
          <a:prstGeom prst="rect">
            <a:avLst/>
          </a:prstGeom>
        </p:spPr>
      </p:pic>
      <p:sp>
        <p:nvSpPr>
          <p:cNvPr id="54" name="TextBox 53">
            <a:extLst>
              <a:ext uri="{FF2B5EF4-FFF2-40B4-BE49-F238E27FC236}">
                <a16:creationId xmlns:a16="http://schemas.microsoft.com/office/drawing/2014/main" id="{99795D8C-EC0D-06A1-F747-D226D3670779}"/>
              </a:ext>
            </a:extLst>
          </p:cNvPr>
          <p:cNvSpPr txBox="1"/>
          <p:nvPr/>
        </p:nvSpPr>
        <p:spPr>
          <a:xfrm>
            <a:off x="5517213" y="-866991"/>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56" name="TextBox 55">
            <a:extLst>
              <a:ext uri="{FF2B5EF4-FFF2-40B4-BE49-F238E27FC236}">
                <a16:creationId xmlns:a16="http://schemas.microsoft.com/office/drawing/2014/main" id="{48826FC3-5066-A4D3-9C17-BA1EB418E85E}"/>
              </a:ext>
            </a:extLst>
          </p:cNvPr>
          <p:cNvSpPr txBox="1"/>
          <p:nvPr/>
        </p:nvSpPr>
        <p:spPr>
          <a:xfrm>
            <a:off x="4429533" y="-914281"/>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60" name="TextBox 59">
            <a:extLst>
              <a:ext uri="{FF2B5EF4-FFF2-40B4-BE49-F238E27FC236}">
                <a16:creationId xmlns:a16="http://schemas.microsoft.com/office/drawing/2014/main" id="{745CF49C-C75A-CE6F-FB3F-5F80461FAF16}"/>
              </a:ext>
            </a:extLst>
          </p:cNvPr>
          <p:cNvSpPr txBox="1"/>
          <p:nvPr/>
        </p:nvSpPr>
        <p:spPr>
          <a:xfrm>
            <a:off x="504431" y="-756647"/>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61" name="Picture 60" descr="A blue and black logo&#10;&#10;Description automatically generated">
            <a:extLst>
              <a:ext uri="{FF2B5EF4-FFF2-40B4-BE49-F238E27FC236}">
                <a16:creationId xmlns:a16="http://schemas.microsoft.com/office/drawing/2014/main" id="{0D303A24-FBE9-39C5-40AA-F1D8FA8AC7E7}"/>
              </a:ext>
            </a:extLst>
          </p:cNvPr>
          <p:cNvPicPr>
            <a:picLocks noChangeAspect="1"/>
          </p:cNvPicPr>
          <p:nvPr/>
        </p:nvPicPr>
        <p:blipFill rotWithShape="1">
          <a:blip r:embed="rId22" cstate="screen">
            <a:extLst>
              <a:ext uri="{28A0092B-C50C-407E-A947-70E740481C1C}">
                <a14:useLocalDpi xmlns:a14="http://schemas.microsoft.com/office/drawing/2010/main"/>
              </a:ext>
            </a:extLst>
          </a:blip>
          <a:srcRect t="-23019" r="-1323" b="-16806"/>
          <a:stretch/>
        </p:blipFill>
        <p:spPr>
          <a:xfrm>
            <a:off x="6940782" y="1182211"/>
            <a:ext cx="1198377" cy="366701"/>
          </a:xfrm>
          <a:prstGeom prst="rect">
            <a:avLst/>
          </a:prstGeom>
        </p:spPr>
      </p:pic>
      <p:pic>
        <p:nvPicPr>
          <p:cNvPr id="63" name="Picture 62" descr="A black and grey logo&#10;&#10;Description automatically generated">
            <a:extLst>
              <a:ext uri="{FF2B5EF4-FFF2-40B4-BE49-F238E27FC236}">
                <a16:creationId xmlns:a16="http://schemas.microsoft.com/office/drawing/2014/main" id="{C1473F22-1B45-2DFE-A26E-E3758E2031FC}"/>
              </a:ext>
            </a:extLst>
          </p:cNvPr>
          <p:cNvPicPr>
            <a:picLocks noChangeAspect="1"/>
          </p:cNvPicPr>
          <p:nvPr/>
        </p:nvPicPr>
        <p:blipFill>
          <a:blip r:embed="rId23" cstate="screen">
            <a:extLst>
              <a:ext uri="{28A0092B-C50C-407E-A947-70E740481C1C}">
                <a14:useLocalDpi xmlns:a14="http://schemas.microsoft.com/office/drawing/2010/main"/>
              </a:ext>
            </a:extLst>
          </a:blip>
          <a:stretch>
            <a:fillRect/>
          </a:stretch>
        </p:blipFill>
        <p:spPr>
          <a:xfrm>
            <a:off x="3761701" y="2873262"/>
            <a:ext cx="1288508" cy="276649"/>
          </a:xfrm>
          <a:prstGeom prst="rect">
            <a:avLst/>
          </a:prstGeom>
        </p:spPr>
      </p:pic>
      <p:sp>
        <p:nvSpPr>
          <p:cNvPr id="64" name="TextBox 63">
            <a:extLst>
              <a:ext uri="{FF2B5EF4-FFF2-40B4-BE49-F238E27FC236}">
                <a16:creationId xmlns:a16="http://schemas.microsoft.com/office/drawing/2014/main" id="{FB6E52C3-2331-3D14-E6F1-5629875EC2B5}"/>
              </a:ext>
            </a:extLst>
          </p:cNvPr>
          <p:cNvSpPr txBox="1"/>
          <p:nvPr/>
        </p:nvSpPr>
        <p:spPr>
          <a:xfrm>
            <a:off x="9331971" y="-488668"/>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66" name="Picture 10">
            <a:extLst>
              <a:ext uri="{FF2B5EF4-FFF2-40B4-BE49-F238E27FC236}">
                <a16:creationId xmlns:a16="http://schemas.microsoft.com/office/drawing/2014/main" id="{5E3A6EBC-7269-E14A-F9EB-F2F41DF0BA93}"/>
              </a:ext>
            </a:extLst>
          </p:cNvPr>
          <p:cNvPicPr>
            <a:picLocks noChangeAspect="1"/>
          </p:cNvPicPr>
          <p:nvPr/>
        </p:nvPicPr>
        <p:blipFill>
          <a:blip r:embed="rId24" cstate="screen">
            <a:extLst>
              <a:ext uri="{28A0092B-C50C-407E-A947-70E740481C1C}">
                <a14:useLocalDpi xmlns:a14="http://schemas.microsoft.com/office/drawing/2010/main"/>
              </a:ext>
              <a:ext uri="{96DAC541-7B7A-43D3-8B79-37D633B846F1}">
                <asvg:svgBlip xmlns:asvg="http://schemas.microsoft.com/office/drawing/2016/SVG/main" r:embed="rId25"/>
              </a:ext>
            </a:extLst>
          </a:blip>
          <a:srcRect/>
          <a:stretch/>
        </p:blipFill>
        <p:spPr>
          <a:xfrm>
            <a:off x="9698100" y="3894339"/>
            <a:ext cx="1832435" cy="291300"/>
          </a:xfrm>
          <a:prstGeom prst="rect">
            <a:avLst/>
          </a:prstGeom>
        </p:spPr>
      </p:pic>
      <p:pic>
        <p:nvPicPr>
          <p:cNvPr id="67" name="Graphic 66">
            <a:extLst>
              <a:ext uri="{FF2B5EF4-FFF2-40B4-BE49-F238E27FC236}">
                <a16:creationId xmlns:a16="http://schemas.microsoft.com/office/drawing/2014/main" id="{B6EBB4A8-9381-F751-188E-1310EC967B01}"/>
              </a:ext>
            </a:extLst>
          </p:cNvPr>
          <p:cNvPicPr>
            <a:picLocks noChangeAspect="1"/>
          </p:cNvPicPr>
          <p:nvPr/>
        </p:nvPicPr>
        <p:blipFill>
          <a:blip r:embed="rId26">
            <a:extLst>
              <a:ext uri="{28A0092B-C50C-407E-A947-70E740481C1C}">
                <a14:useLocalDpi xmlns:a14="http://schemas.microsoft.com/office/drawing/2010/main"/>
              </a:ext>
              <a:ext uri="{96DAC541-7B7A-43D3-8B79-37D633B846F1}">
                <asvg:svgBlip xmlns:asvg="http://schemas.microsoft.com/office/drawing/2016/SVG/main" r:embed="rId27"/>
              </a:ext>
            </a:extLst>
          </a:blip>
          <a:stretch>
            <a:fillRect/>
          </a:stretch>
        </p:blipFill>
        <p:spPr>
          <a:xfrm>
            <a:off x="9544418" y="4686256"/>
            <a:ext cx="2139799" cy="437331"/>
          </a:xfrm>
          <a:prstGeom prst="rect">
            <a:avLst/>
          </a:prstGeom>
        </p:spPr>
      </p:pic>
      <p:sp>
        <p:nvSpPr>
          <p:cNvPr id="69" name="TextBox 68">
            <a:extLst>
              <a:ext uri="{FF2B5EF4-FFF2-40B4-BE49-F238E27FC236}">
                <a16:creationId xmlns:a16="http://schemas.microsoft.com/office/drawing/2014/main" id="{F102E5D1-021A-9882-F4DC-1CF99F1971E2}"/>
              </a:ext>
            </a:extLst>
          </p:cNvPr>
          <p:cNvSpPr txBox="1"/>
          <p:nvPr/>
        </p:nvSpPr>
        <p:spPr>
          <a:xfrm>
            <a:off x="-189161" y="5060519"/>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70" name="Graphic 69">
            <a:extLst>
              <a:ext uri="{FF2B5EF4-FFF2-40B4-BE49-F238E27FC236}">
                <a16:creationId xmlns:a16="http://schemas.microsoft.com/office/drawing/2014/main" id="{9324948D-1A0B-CB07-ABB0-CA7582DFFF09}"/>
              </a:ext>
            </a:extLst>
          </p:cNvPr>
          <p:cNvPicPr>
            <a:picLocks noChangeAspect="1"/>
          </p:cNvPicPr>
          <p:nvPr/>
        </p:nvPicPr>
        <p:blipFill>
          <a:blip r:embed="rId28">
            <a:extLst>
              <a:ext uri="{96DAC541-7B7A-43D3-8B79-37D633B846F1}">
                <asvg:svgBlip xmlns:asvg="http://schemas.microsoft.com/office/drawing/2016/SVG/main" r:embed="rId29"/>
              </a:ext>
            </a:extLst>
          </a:blip>
          <a:stretch>
            <a:fillRect/>
          </a:stretch>
        </p:blipFill>
        <p:spPr>
          <a:xfrm>
            <a:off x="6739616" y="5650300"/>
            <a:ext cx="1742721" cy="333712"/>
          </a:xfrm>
          <a:prstGeom prst="rect">
            <a:avLst/>
          </a:prstGeom>
        </p:spPr>
      </p:pic>
      <p:pic>
        <p:nvPicPr>
          <p:cNvPr id="71" name="Picture 70" descr="A red circle with a white circle in the middle&#10;&#10;Description automatically generated">
            <a:extLst>
              <a:ext uri="{FF2B5EF4-FFF2-40B4-BE49-F238E27FC236}">
                <a16:creationId xmlns:a16="http://schemas.microsoft.com/office/drawing/2014/main" id="{CD52713D-2C20-C23A-5A92-8CEA16BABC77}"/>
              </a:ext>
            </a:extLst>
          </p:cNvPr>
          <p:cNvPicPr>
            <a:picLocks noChangeAspect="1"/>
          </p:cNvPicPr>
          <p:nvPr/>
        </p:nvPicPr>
        <p:blipFill>
          <a:blip r:embed="rId30" cstate="screen">
            <a:extLst>
              <a:ext uri="{28A0092B-C50C-407E-A947-70E740481C1C}">
                <a14:useLocalDpi xmlns:a14="http://schemas.microsoft.com/office/drawing/2010/main"/>
              </a:ext>
            </a:extLst>
          </a:blip>
          <a:stretch>
            <a:fillRect/>
          </a:stretch>
        </p:blipFill>
        <p:spPr>
          <a:xfrm>
            <a:off x="10199209" y="5420985"/>
            <a:ext cx="830217" cy="723552"/>
          </a:xfrm>
          <a:prstGeom prst="rect">
            <a:avLst/>
          </a:prstGeom>
        </p:spPr>
      </p:pic>
      <p:pic>
        <p:nvPicPr>
          <p:cNvPr id="72" name="Picture 71">
            <a:extLst>
              <a:ext uri="{FF2B5EF4-FFF2-40B4-BE49-F238E27FC236}">
                <a16:creationId xmlns:a16="http://schemas.microsoft.com/office/drawing/2014/main" id="{0134B9D6-969F-D94F-E413-3B020DBEE511}"/>
              </a:ext>
            </a:extLst>
          </p:cNvPr>
          <p:cNvPicPr>
            <a:picLocks noChangeAspect="1"/>
          </p:cNvPicPr>
          <p:nvPr/>
        </p:nvPicPr>
        <p:blipFill rotWithShape="1">
          <a:blip r:embed="rId31" cstate="screen">
            <a:extLst>
              <a:ext uri="{28A0092B-C50C-407E-A947-70E740481C1C}">
                <a14:useLocalDpi xmlns:a14="http://schemas.microsoft.com/office/drawing/2010/main"/>
              </a:ext>
            </a:extLst>
          </a:blip>
          <a:srcRect l="-4497" t="-17846" r="-3890" b="-16758"/>
          <a:stretch/>
        </p:blipFill>
        <p:spPr>
          <a:xfrm>
            <a:off x="3480035" y="5420985"/>
            <a:ext cx="1956187" cy="563027"/>
          </a:xfrm>
          <a:prstGeom prst="rect">
            <a:avLst/>
          </a:prstGeom>
        </p:spPr>
      </p:pic>
    </p:spTree>
    <p:extLst>
      <p:ext uri="{BB962C8B-B14F-4D97-AF65-F5344CB8AC3E}">
        <p14:creationId xmlns:p14="http://schemas.microsoft.com/office/powerpoint/2010/main" val="387534035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41E65B86-2992-E307-6EA6-123ADA261D70}"/>
              </a:ext>
            </a:extLst>
          </p:cNvPr>
          <p:cNvSpPr>
            <a:spLocks noGrp="1"/>
          </p:cNvSpPr>
          <p:nvPr>
            <p:ph type="body" sz="quarter" idx="4294967295"/>
          </p:nvPr>
        </p:nvSpPr>
        <p:spPr>
          <a:xfrm>
            <a:off x="5484814" y="1191435"/>
            <a:ext cx="4424501" cy="935132"/>
          </a:xfrm>
        </p:spPr>
        <p:txBody>
          <a:bodyPr anchor="t"/>
          <a:lstStyle/>
          <a:p>
            <a:r>
              <a:rPr lang="en-US" sz="2000" dirty="0"/>
              <a:t>IBM’s AI is based on the</a:t>
            </a:r>
            <a:br>
              <a:rPr lang="en-US" sz="2000" dirty="0"/>
            </a:br>
            <a:r>
              <a:rPr lang="en-US" sz="2000" dirty="0"/>
              <a:t>best open technologies available</a:t>
            </a:r>
          </a:p>
        </p:txBody>
      </p:sp>
      <p:sp>
        <p:nvSpPr>
          <p:cNvPr id="9" name="Text Placeholder 8">
            <a:extLst>
              <a:ext uri="{FF2B5EF4-FFF2-40B4-BE49-F238E27FC236}">
                <a16:creationId xmlns:a16="http://schemas.microsoft.com/office/drawing/2014/main" id="{0C05EE48-2586-CBE1-8EBD-B8F415D46A80}"/>
              </a:ext>
            </a:extLst>
          </p:cNvPr>
          <p:cNvSpPr>
            <a:spLocks noGrp="1"/>
          </p:cNvSpPr>
          <p:nvPr>
            <p:ph type="body" sz="quarter" idx="4294967295"/>
          </p:nvPr>
        </p:nvSpPr>
        <p:spPr>
          <a:xfrm>
            <a:off x="5484814" y="2483736"/>
            <a:ext cx="4424501" cy="934613"/>
          </a:xfrm>
        </p:spPr>
        <p:txBody>
          <a:bodyPr anchor="t"/>
          <a:lstStyle/>
          <a:p>
            <a:r>
              <a:rPr lang="en-US" sz="2000" dirty="0"/>
              <a:t>IBM’s AI is transparent,</a:t>
            </a:r>
            <a:br>
              <a:rPr lang="en-US" sz="2000" dirty="0"/>
            </a:br>
            <a:r>
              <a:rPr lang="en-US" sz="2000" dirty="0"/>
              <a:t>responsible, and governed</a:t>
            </a:r>
          </a:p>
          <a:p>
            <a:endParaRPr lang="en-US" sz="1600" dirty="0"/>
          </a:p>
        </p:txBody>
      </p:sp>
      <p:sp>
        <p:nvSpPr>
          <p:cNvPr id="12" name="Text Placeholder 11">
            <a:extLst>
              <a:ext uri="{FF2B5EF4-FFF2-40B4-BE49-F238E27FC236}">
                <a16:creationId xmlns:a16="http://schemas.microsoft.com/office/drawing/2014/main" id="{2F675899-0789-51D0-9130-4EECC27134FE}"/>
              </a:ext>
            </a:extLst>
          </p:cNvPr>
          <p:cNvSpPr>
            <a:spLocks noGrp="1"/>
          </p:cNvSpPr>
          <p:nvPr>
            <p:ph type="body" sz="quarter" idx="4294967295"/>
          </p:nvPr>
        </p:nvSpPr>
        <p:spPr>
          <a:xfrm>
            <a:off x="2425472" y="1191435"/>
            <a:ext cx="2475061" cy="632328"/>
          </a:xfrm>
        </p:spPr>
        <p:txBody>
          <a:bodyPr/>
          <a:lstStyle/>
          <a:p>
            <a:r>
              <a:rPr lang="en-US" dirty="0">
                <a:solidFill>
                  <a:schemeClr val="accent1">
                    <a:lumMod val="75000"/>
                  </a:schemeClr>
                </a:solidFill>
                <a:latin typeface="IBM Plex Sans" panose="020B0503050203000203" pitchFamily="34" charset="0"/>
              </a:rPr>
              <a:t>Open</a:t>
            </a:r>
          </a:p>
        </p:txBody>
      </p:sp>
      <p:sp>
        <p:nvSpPr>
          <p:cNvPr id="13" name="Text Placeholder 12">
            <a:extLst>
              <a:ext uri="{FF2B5EF4-FFF2-40B4-BE49-F238E27FC236}">
                <a16:creationId xmlns:a16="http://schemas.microsoft.com/office/drawing/2014/main" id="{B1B02013-C968-CF15-C9DD-9774F902B8AB}"/>
              </a:ext>
            </a:extLst>
          </p:cNvPr>
          <p:cNvSpPr>
            <a:spLocks noGrp="1"/>
          </p:cNvSpPr>
          <p:nvPr>
            <p:ph type="body" sz="quarter" idx="4294967295"/>
          </p:nvPr>
        </p:nvSpPr>
        <p:spPr>
          <a:xfrm>
            <a:off x="2425472" y="5159162"/>
            <a:ext cx="2649581" cy="761255"/>
          </a:xfrm>
        </p:spPr>
        <p:txBody>
          <a:bodyPr/>
          <a:lstStyle/>
          <a:p>
            <a:r>
              <a:rPr lang="en-US" dirty="0">
                <a:solidFill>
                  <a:schemeClr val="accent1">
                    <a:lumMod val="75000"/>
                  </a:schemeClr>
                </a:solidFill>
                <a:latin typeface="IBM Plex Sans" panose="020B0503050203000203" pitchFamily="34" charset="0"/>
              </a:rPr>
              <a:t>Empowering</a:t>
            </a:r>
          </a:p>
        </p:txBody>
      </p:sp>
      <p:sp>
        <p:nvSpPr>
          <p:cNvPr id="14" name="Text Placeholder 13">
            <a:extLst>
              <a:ext uri="{FF2B5EF4-FFF2-40B4-BE49-F238E27FC236}">
                <a16:creationId xmlns:a16="http://schemas.microsoft.com/office/drawing/2014/main" id="{28509023-9EF1-EE3E-C3C1-DE42F33E4D8A}"/>
              </a:ext>
            </a:extLst>
          </p:cNvPr>
          <p:cNvSpPr>
            <a:spLocks noGrp="1"/>
          </p:cNvSpPr>
          <p:nvPr>
            <p:ph type="body" sz="quarter" idx="4294967295"/>
          </p:nvPr>
        </p:nvSpPr>
        <p:spPr>
          <a:xfrm>
            <a:off x="2425472" y="2483737"/>
            <a:ext cx="2475061" cy="670979"/>
          </a:xfrm>
        </p:spPr>
        <p:txBody>
          <a:bodyPr/>
          <a:lstStyle/>
          <a:p>
            <a:r>
              <a:rPr lang="en-US" dirty="0">
                <a:solidFill>
                  <a:schemeClr val="accent1">
                    <a:lumMod val="75000"/>
                  </a:schemeClr>
                </a:solidFill>
                <a:latin typeface="IBM Plex Sans" panose="020B0503050203000203" pitchFamily="34" charset="0"/>
              </a:rPr>
              <a:t>Trusted</a:t>
            </a:r>
          </a:p>
        </p:txBody>
      </p:sp>
      <p:sp>
        <p:nvSpPr>
          <p:cNvPr id="8" name="Text Placeholder 7">
            <a:extLst>
              <a:ext uri="{FF2B5EF4-FFF2-40B4-BE49-F238E27FC236}">
                <a16:creationId xmlns:a16="http://schemas.microsoft.com/office/drawing/2014/main" id="{A16E806A-9FAD-E8D9-723B-D171D75B1389}"/>
              </a:ext>
            </a:extLst>
          </p:cNvPr>
          <p:cNvSpPr>
            <a:spLocks noGrp="1"/>
          </p:cNvSpPr>
          <p:nvPr>
            <p:ph type="body" sz="quarter" idx="4294967295"/>
          </p:nvPr>
        </p:nvSpPr>
        <p:spPr>
          <a:xfrm>
            <a:off x="5484814" y="5159160"/>
            <a:ext cx="4424501" cy="934613"/>
          </a:xfrm>
        </p:spPr>
        <p:txBody>
          <a:bodyPr anchor="t"/>
          <a:lstStyle/>
          <a:p>
            <a:pPr>
              <a:defRPr/>
            </a:pPr>
            <a:r>
              <a:rPr lang="en-US" sz="2000" dirty="0">
                <a:latin typeface="IBM Plex Sans Light"/>
              </a:rPr>
              <a:t>IBM’s AI is for value creators,</a:t>
            </a:r>
            <a:br>
              <a:rPr lang="en-US" sz="2000" dirty="0">
                <a:latin typeface="IBM Plex Sans Light"/>
              </a:rPr>
            </a:br>
            <a:r>
              <a:rPr lang="en-US" sz="2000" dirty="0">
                <a:latin typeface="IBM Plex Sans Light"/>
              </a:rPr>
              <a:t>not just users</a:t>
            </a:r>
            <a:endParaRPr lang="en-US" sz="1600" dirty="0">
              <a:latin typeface="IBM Plex Sans Light"/>
            </a:endParaRPr>
          </a:p>
        </p:txBody>
      </p:sp>
      <p:cxnSp>
        <p:nvCxnSpPr>
          <p:cNvPr id="30" name="Straight Connector 29">
            <a:extLst>
              <a:ext uri="{FF2B5EF4-FFF2-40B4-BE49-F238E27FC236}">
                <a16:creationId xmlns:a16="http://schemas.microsoft.com/office/drawing/2014/main" id="{E27AB5FE-F059-6E66-AAF8-1A10D27A5629}"/>
              </a:ext>
            </a:extLst>
          </p:cNvPr>
          <p:cNvCxnSpPr>
            <a:cxnSpLocks/>
          </p:cNvCxnSpPr>
          <p:nvPr/>
        </p:nvCxnSpPr>
        <p:spPr bwMode="auto">
          <a:xfrm>
            <a:off x="2392823" y="3574653"/>
            <a:ext cx="772466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68EE3C77-2EC6-57CA-E699-606F7FC0B282}"/>
              </a:ext>
            </a:extLst>
          </p:cNvPr>
          <p:cNvCxnSpPr>
            <a:cxnSpLocks/>
          </p:cNvCxnSpPr>
          <p:nvPr/>
        </p:nvCxnSpPr>
        <p:spPr bwMode="auto">
          <a:xfrm>
            <a:off x="2392823" y="2235952"/>
            <a:ext cx="772466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1">
            <a:extLst>
              <a:ext uri="{FF2B5EF4-FFF2-40B4-BE49-F238E27FC236}">
                <a16:creationId xmlns:a16="http://schemas.microsoft.com/office/drawing/2014/main" id="{E2C7C357-BDA5-6E8C-34A9-93CDA67FD351}"/>
              </a:ext>
            </a:extLst>
          </p:cNvPr>
          <p:cNvSpPr txBox="1">
            <a:spLocks/>
          </p:cNvSpPr>
          <p:nvPr/>
        </p:nvSpPr>
        <p:spPr>
          <a:xfrm>
            <a:off x="2425472" y="3821146"/>
            <a:ext cx="2475061" cy="7621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457200" indent="-457200" defTabSz="1218926">
              <a:buFont typeface="Arial" panose="020B0604020202020204" pitchFamily="34" charset="0"/>
              <a:buChar char="•"/>
              <a:defRPr/>
            </a:pPr>
            <a:r>
              <a:rPr lang="en-US" sz="2800" dirty="0">
                <a:solidFill>
                  <a:schemeClr val="accent1">
                    <a:lumMod val="75000"/>
                  </a:schemeClr>
                </a:solidFill>
                <a:latin typeface="IBM Plex Sans" panose="020B0503050203000203" pitchFamily="34" charset="0"/>
              </a:rPr>
              <a:t>Targeted</a:t>
            </a:r>
          </a:p>
        </p:txBody>
      </p:sp>
      <p:cxnSp>
        <p:nvCxnSpPr>
          <p:cNvPr id="15" name="Straight Connector 14">
            <a:extLst>
              <a:ext uri="{FF2B5EF4-FFF2-40B4-BE49-F238E27FC236}">
                <a16:creationId xmlns:a16="http://schemas.microsoft.com/office/drawing/2014/main" id="{E4C6BBA3-81ED-1A6F-96F4-52355F6580F2}"/>
              </a:ext>
            </a:extLst>
          </p:cNvPr>
          <p:cNvCxnSpPr>
            <a:cxnSpLocks/>
          </p:cNvCxnSpPr>
          <p:nvPr/>
        </p:nvCxnSpPr>
        <p:spPr bwMode="auto">
          <a:xfrm>
            <a:off x="2392823" y="4913245"/>
            <a:ext cx="772466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8">
            <a:extLst>
              <a:ext uri="{FF2B5EF4-FFF2-40B4-BE49-F238E27FC236}">
                <a16:creationId xmlns:a16="http://schemas.microsoft.com/office/drawing/2014/main" id="{A2F6AFAF-917B-817C-3850-EC85A6195D62}"/>
              </a:ext>
            </a:extLst>
          </p:cNvPr>
          <p:cNvSpPr txBox="1">
            <a:spLocks/>
          </p:cNvSpPr>
          <p:nvPr/>
        </p:nvSpPr>
        <p:spPr>
          <a:xfrm>
            <a:off x="5484814" y="3821144"/>
            <a:ext cx="4424501" cy="9346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2438339">
              <a:spcBef>
                <a:spcPts val="2900"/>
              </a:spcBef>
              <a:buSzPct val="100000"/>
              <a:defRPr/>
            </a:pPr>
            <a:r>
              <a:rPr lang="en-US" sz="2000" dirty="0">
                <a:solidFill>
                  <a:srgbClr val="000000"/>
                </a:solidFill>
                <a:latin typeface="IBM Plex Sans Light"/>
                <a:sym typeface="IBM Plex Sans"/>
              </a:rPr>
              <a:t>IBM’s AI is designed for enterprise</a:t>
            </a:r>
            <a:br>
              <a:rPr lang="en-US" sz="2000" dirty="0">
                <a:solidFill>
                  <a:srgbClr val="000000"/>
                </a:solidFill>
                <a:latin typeface="IBM Plex Sans Light"/>
                <a:sym typeface="IBM Plex Sans"/>
              </a:rPr>
            </a:br>
            <a:r>
              <a:rPr lang="en-US" sz="2000" dirty="0">
                <a:solidFill>
                  <a:srgbClr val="000000"/>
                </a:solidFill>
                <a:latin typeface="IBM Plex Sans Light"/>
                <a:sym typeface="IBM Plex Sans"/>
              </a:rPr>
              <a:t>and targeted at business domains</a:t>
            </a:r>
            <a:endParaRPr lang="en-US" sz="2000" dirty="0">
              <a:solidFill>
                <a:srgbClr val="000000"/>
              </a:solidFill>
              <a:latin typeface="IBM Plex Sans Light"/>
            </a:endParaRPr>
          </a:p>
        </p:txBody>
      </p:sp>
      <p:sp>
        <p:nvSpPr>
          <p:cNvPr id="5" name="Title 2">
            <a:extLst>
              <a:ext uri="{FF2B5EF4-FFF2-40B4-BE49-F238E27FC236}">
                <a16:creationId xmlns:a16="http://schemas.microsoft.com/office/drawing/2014/main" id="{14C81680-E291-0DAE-8BFF-DA22077FA454}"/>
              </a:ext>
            </a:extLst>
          </p:cNvPr>
          <p:cNvSpPr txBox="1">
            <a:spLocks/>
          </p:cNvSpPr>
          <p:nvPr/>
        </p:nvSpPr>
        <p:spPr>
          <a:xfrm>
            <a:off x="295827" y="599111"/>
            <a:ext cx="11346584" cy="43483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914484">
              <a:lnSpc>
                <a:spcPct val="100000"/>
              </a:lnSpc>
              <a:defRPr/>
            </a:pPr>
            <a:r>
              <a:rPr lang="en-US" sz="2400" dirty="0">
                <a:solidFill>
                  <a:srgbClr val="000000"/>
                </a:solidFill>
                <a:latin typeface="IBM Plex Sans Light"/>
              </a:rPr>
              <a:t>Why IBM?</a:t>
            </a:r>
          </a:p>
        </p:txBody>
      </p:sp>
    </p:spTree>
    <p:extLst>
      <p:ext uri="{BB962C8B-B14F-4D97-AF65-F5344CB8AC3E}">
        <p14:creationId xmlns:p14="http://schemas.microsoft.com/office/powerpoint/2010/main" val="202205578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66680-043A-6537-3014-C2926B015132}"/>
              </a:ext>
            </a:extLst>
          </p:cNvPr>
          <p:cNvSpPr>
            <a:spLocks noGrp="1"/>
          </p:cNvSpPr>
          <p:nvPr>
            <p:ph type="title"/>
          </p:nvPr>
        </p:nvSpPr>
        <p:spPr/>
        <p:txBody>
          <a:bodyPr/>
          <a:lstStyle/>
          <a:p>
            <a:r>
              <a:rPr lang="en-US" sz="2400" dirty="0">
                <a:solidFill>
                  <a:schemeClr val="tx1"/>
                </a:solidFill>
              </a:rPr>
              <a:t>The AI Alliance </a:t>
            </a:r>
          </a:p>
        </p:txBody>
      </p:sp>
      <p:sp>
        <p:nvSpPr>
          <p:cNvPr id="3" name="Text Placeholder 2">
            <a:extLst>
              <a:ext uri="{FF2B5EF4-FFF2-40B4-BE49-F238E27FC236}">
                <a16:creationId xmlns:a16="http://schemas.microsoft.com/office/drawing/2014/main" id="{3F354DE8-A153-368E-B139-E3647E0D17BE}"/>
              </a:ext>
            </a:extLst>
          </p:cNvPr>
          <p:cNvSpPr>
            <a:spLocks noGrp="1"/>
          </p:cNvSpPr>
          <p:nvPr>
            <p:ph type="body" sz="quarter" idx="11"/>
          </p:nvPr>
        </p:nvSpPr>
        <p:spPr>
          <a:xfrm>
            <a:off x="288000" y="1336581"/>
            <a:ext cx="2470715" cy="4102407"/>
          </a:xfrm>
        </p:spPr>
        <p:txBody>
          <a:bodyPr/>
          <a:lstStyle/>
          <a:p>
            <a:r>
              <a:rPr lang="en-US" sz="1400" dirty="0"/>
              <a:t>IBM has long recognized that when it comes to the future of AI, an open and transparent approach is the strongest path forward. </a:t>
            </a:r>
          </a:p>
          <a:p>
            <a:endParaRPr lang="en-US" sz="1400" kern="100" dirty="0">
              <a:solidFill>
                <a:srgbClr val="000000"/>
              </a:solidFill>
              <a:ea typeface="Arial" panose="020B0604020202020204" pitchFamily="34" charset="0"/>
              <a:cs typeface="Times New Roman" panose="02020603050405020304" pitchFamily="18" charset="0"/>
            </a:endParaRPr>
          </a:p>
          <a:p>
            <a:endParaRPr lang="en-US" sz="1400" kern="100" dirty="0">
              <a:solidFill>
                <a:srgbClr val="000000"/>
              </a:solidFill>
              <a:ea typeface="Arial" panose="020B0604020202020204" pitchFamily="34" charset="0"/>
              <a:cs typeface="Times New Roman" panose="02020603050405020304" pitchFamily="18" charset="0"/>
            </a:endParaRPr>
          </a:p>
          <a:p>
            <a:r>
              <a:rPr lang="en-US" sz="1400" b="1" kern="100" dirty="0">
                <a:solidFill>
                  <a:srgbClr val="000000"/>
                </a:solidFill>
                <a:ea typeface="Arial" panose="020B0604020202020204" pitchFamily="34" charset="0"/>
                <a:cs typeface="Times New Roman" panose="02020603050405020304" pitchFamily="18" charset="0"/>
              </a:rPr>
              <a:t>AI Alliance</a:t>
            </a:r>
            <a:r>
              <a:rPr lang="en-US" sz="1400" kern="100" dirty="0">
                <a:solidFill>
                  <a:srgbClr val="000000"/>
                </a:solidFill>
                <a:ea typeface="Arial" panose="020B0604020202020204" pitchFamily="34" charset="0"/>
                <a:cs typeface="Times New Roman" panose="02020603050405020304" pitchFamily="18" charset="0"/>
              </a:rPr>
              <a:t>, launched by </a:t>
            </a:r>
            <a:r>
              <a:rPr lang="en-US" sz="1400" b="1" kern="100" dirty="0">
                <a:solidFill>
                  <a:srgbClr val="000000"/>
                </a:solidFill>
                <a:ea typeface="Arial" panose="020B0604020202020204" pitchFamily="34" charset="0"/>
                <a:cs typeface="Times New Roman" panose="02020603050405020304" pitchFamily="18" charset="0"/>
              </a:rPr>
              <a:t>IBM and Meta </a:t>
            </a:r>
            <a:r>
              <a:rPr lang="en-US" sz="1400" kern="100" dirty="0">
                <a:solidFill>
                  <a:srgbClr val="000000"/>
                </a:solidFill>
                <a:ea typeface="Arial" panose="020B0604020202020204" pitchFamily="34" charset="0"/>
                <a:cs typeface="Times New Roman" panose="02020603050405020304" pitchFamily="18" charset="0"/>
              </a:rPr>
              <a:t>with more than </a:t>
            </a:r>
            <a:r>
              <a:rPr lang="en-US" sz="1400" b="1" kern="100" dirty="0">
                <a:solidFill>
                  <a:srgbClr val="000000"/>
                </a:solidFill>
                <a:ea typeface="Arial" panose="020B0604020202020204" pitchFamily="34" charset="0"/>
                <a:cs typeface="Times New Roman" panose="02020603050405020304" pitchFamily="18" charset="0"/>
              </a:rPr>
              <a:t>50 leading industry</a:t>
            </a:r>
            <a:r>
              <a:rPr lang="en-US" sz="1400" kern="100" dirty="0">
                <a:solidFill>
                  <a:srgbClr val="000000"/>
                </a:solidFill>
                <a:ea typeface="Arial" panose="020B0604020202020204" pitchFamily="34" charset="0"/>
                <a:cs typeface="Times New Roman" panose="02020603050405020304" pitchFamily="18" charset="0"/>
              </a:rPr>
              <a:t>, academic, research and government organizations globally who will work together on creating actionable plans that advance responsible and inclusive AI that’s rooted in </a:t>
            </a:r>
            <a:r>
              <a:rPr lang="en-US" sz="1400" b="1" kern="100" dirty="0">
                <a:solidFill>
                  <a:srgbClr val="000000"/>
                </a:solidFill>
                <a:ea typeface="Arial" panose="020B0604020202020204" pitchFamily="34" charset="0"/>
                <a:cs typeface="Times New Roman" panose="02020603050405020304" pitchFamily="18" charset="0"/>
              </a:rPr>
              <a:t>open innovation. </a:t>
            </a:r>
            <a:endParaRPr lang="en-US" sz="1400" b="1" dirty="0"/>
          </a:p>
        </p:txBody>
      </p:sp>
      <p:pic>
        <p:nvPicPr>
          <p:cNvPr id="17" name="Picture Placeholder 16" descr="A circular logo with a gear and arrows&#10;&#10;Description automatically generated">
            <a:extLst>
              <a:ext uri="{FF2B5EF4-FFF2-40B4-BE49-F238E27FC236}">
                <a16:creationId xmlns:a16="http://schemas.microsoft.com/office/drawing/2014/main" id="{672E221C-743C-B6BD-4BED-ADFCE0E9D684}"/>
              </a:ext>
            </a:extLst>
          </p:cNvPr>
          <p:cNvPicPr>
            <a:picLocks noGrp="1" noChangeAspect="1"/>
          </p:cNvPicPr>
          <p:nvPr>
            <p:ph type="pic" sz="quarter" idx="15"/>
          </p:nvPr>
        </p:nvPicPr>
        <p:blipFill>
          <a:blip r:embed="rId3"/>
          <a:srcRect/>
          <a:stretch>
            <a:fillRect/>
          </a:stretch>
        </p:blipFill>
        <p:spPr/>
      </p:pic>
      <p:sp>
        <p:nvSpPr>
          <p:cNvPr id="5" name="Text Placeholder 4">
            <a:extLst>
              <a:ext uri="{FF2B5EF4-FFF2-40B4-BE49-F238E27FC236}">
                <a16:creationId xmlns:a16="http://schemas.microsoft.com/office/drawing/2014/main" id="{B200BA63-09D3-9D85-E789-6BFBC53F3315}"/>
              </a:ext>
            </a:extLst>
          </p:cNvPr>
          <p:cNvSpPr>
            <a:spLocks noGrp="1"/>
          </p:cNvSpPr>
          <p:nvPr>
            <p:ph type="body" sz="quarter" idx="12"/>
          </p:nvPr>
        </p:nvSpPr>
        <p:spPr/>
        <p:txBody>
          <a:bodyPr/>
          <a:lstStyle/>
          <a:p>
            <a:r>
              <a:rPr lang="en-US" sz="1400" dirty="0"/>
              <a:t>Brings together a critical mass of compute, data, tools, and talent to </a:t>
            </a:r>
            <a:r>
              <a:rPr lang="en-US" sz="1400" b="1" dirty="0"/>
              <a:t>build</a:t>
            </a:r>
            <a:r>
              <a:rPr lang="en-US" sz="1400" dirty="0"/>
              <a:t> and support open technologies across software, models, and tools </a:t>
            </a:r>
          </a:p>
        </p:txBody>
      </p:sp>
      <p:pic>
        <p:nvPicPr>
          <p:cNvPr id="20" name="Picture Placeholder 19" descr="A circular icon with a person and a computer&#10;&#10;Description automatically generated with medium confidence">
            <a:extLst>
              <a:ext uri="{FF2B5EF4-FFF2-40B4-BE49-F238E27FC236}">
                <a16:creationId xmlns:a16="http://schemas.microsoft.com/office/drawing/2014/main" id="{558B6F9F-F19C-08CD-117C-FC478B428C87}"/>
              </a:ext>
            </a:extLst>
          </p:cNvPr>
          <p:cNvPicPr>
            <a:picLocks noGrp="1" noChangeAspect="1"/>
          </p:cNvPicPr>
          <p:nvPr>
            <p:ph type="pic" sz="quarter" idx="16"/>
          </p:nvPr>
        </p:nvPicPr>
        <p:blipFill>
          <a:blip r:embed="rId4"/>
          <a:srcRect/>
          <a:stretch>
            <a:fillRect/>
          </a:stretch>
        </p:blipFill>
        <p:spPr/>
      </p:pic>
      <p:sp>
        <p:nvSpPr>
          <p:cNvPr id="7" name="Text Placeholder 6">
            <a:extLst>
              <a:ext uri="{FF2B5EF4-FFF2-40B4-BE49-F238E27FC236}">
                <a16:creationId xmlns:a16="http://schemas.microsoft.com/office/drawing/2014/main" id="{DE67BF96-0DC6-8E0B-61CE-DB0325D1F861}"/>
              </a:ext>
            </a:extLst>
          </p:cNvPr>
          <p:cNvSpPr>
            <a:spLocks noGrp="1"/>
          </p:cNvSpPr>
          <p:nvPr>
            <p:ph type="body" sz="quarter" idx="13"/>
          </p:nvPr>
        </p:nvSpPr>
        <p:spPr/>
        <p:txBody>
          <a:bodyPr/>
          <a:lstStyle/>
          <a:p>
            <a:r>
              <a:rPr lang="en-US" sz="1400" b="1" dirty="0"/>
              <a:t>Enable </a:t>
            </a:r>
            <a:r>
              <a:rPr lang="en-US" sz="1400" dirty="0"/>
              <a:t>developers and scientists to understand, experiment, and adopt open technologies </a:t>
            </a:r>
          </a:p>
        </p:txBody>
      </p:sp>
      <p:pic>
        <p:nvPicPr>
          <p:cNvPr id="22" name="Picture Placeholder 21" descr="A group of people with a tick mark in the middle&#10;&#10;Description automatically generated">
            <a:extLst>
              <a:ext uri="{FF2B5EF4-FFF2-40B4-BE49-F238E27FC236}">
                <a16:creationId xmlns:a16="http://schemas.microsoft.com/office/drawing/2014/main" id="{49CFCDF7-3050-B0DA-819D-58EB31D7B7FE}"/>
              </a:ext>
            </a:extLst>
          </p:cNvPr>
          <p:cNvPicPr>
            <a:picLocks noGrp="1" noChangeAspect="1"/>
          </p:cNvPicPr>
          <p:nvPr>
            <p:ph type="pic" sz="quarter" idx="17"/>
          </p:nvPr>
        </p:nvPicPr>
        <p:blipFill>
          <a:blip r:embed="rId5"/>
          <a:srcRect l="424" r="424"/>
          <a:stretch>
            <a:fillRect/>
          </a:stretch>
        </p:blipFill>
        <p:spPr/>
      </p:pic>
      <p:sp>
        <p:nvSpPr>
          <p:cNvPr id="9" name="Text Placeholder 8">
            <a:extLst>
              <a:ext uri="{FF2B5EF4-FFF2-40B4-BE49-F238E27FC236}">
                <a16:creationId xmlns:a16="http://schemas.microsoft.com/office/drawing/2014/main" id="{3F93EDCA-2550-A062-DEBA-B20C214416F2}"/>
              </a:ext>
            </a:extLst>
          </p:cNvPr>
          <p:cNvSpPr>
            <a:spLocks noGrp="1"/>
          </p:cNvSpPr>
          <p:nvPr>
            <p:ph type="body" sz="quarter" idx="14"/>
          </p:nvPr>
        </p:nvSpPr>
        <p:spPr/>
        <p:txBody>
          <a:bodyPr/>
          <a:lstStyle/>
          <a:p>
            <a:r>
              <a:rPr lang="en-US" sz="1400" b="1" dirty="0"/>
              <a:t>Advocate</a:t>
            </a:r>
            <a:r>
              <a:rPr lang="en-US" sz="1400" dirty="0"/>
              <a:t> for open innovation with organizational and societal leaders, policy makers and regulatory bodies, and the public  </a:t>
            </a:r>
          </a:p>
        </p:txBody>
      </p:sp>
      <p:sp>
        <p:nvSpPr>
          <p:cNvPr id="12" name="Text Placeholder 3">
            <a:extLst>
              <a:ext uri="{FF2B5EF4-FFF2-40B4-BE49-F238E27FC236}">
                <a16:creationId xmlns:a16="http://schemas.microsoft.com/office/drawing/2014/main" id="{F2A521C1-B33B-9C1A-C11A-08505CD200E9}"/>
              </a:ext>
            </a:extLst>
          </p:cNvPr>
          <p:cNvSpPr txBox="1">
            <a:spLocks/>
          </p:cNvSpPr>
          <p:nvPr/>
        </p:nvSpPr>
        <p:spPr>
          <a:xfrm>
            <a:off x="290044" y="6220311"/>
            <a:ext cx="11618409" cy="411765"/>
          </a:xfrm>
          <a:prstGeom prst="rect">
            <a:avLst/>
          </a:prstGeom>
          <a:solidFill>
            <a:schemeClr val="bg1">
              <a:lumMod val="9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8" tIns="91428" rIns="91428" bIns="91428"/>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mj-lt"/>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mj-lt"/>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mj-lt"/>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ctr" defTabSz="1219170"/>
            <a:r>
              <a:rPr lang="en-US" sz="1400" b="1" i="1" dirty="0">
                <a:solidFill>
                  <a:srgbClr val="000000"/>
                </a:solidFill>
                <a:latin typeface="IBM Plex Sans Light"/>
              </a:rPr>
              <a:t>Inquiries? </a:t>
            </a:r>
            <a:r>
              <a:rPr lang="en-US" sz="1400" i="1" dirty="0">
                <a:solidFill>
                  <a:srgbClr val="000000"/>
                </a:solidFill>
                <a:latin typeface="IBM Plex Sans Light"/>
              </a:rPr>
              <a:t>You can share comments and questions at </a:t>
            </a:r>
            <a:r>
              <a:rPr lang="en-US" sz="1400" i="1" dirty="0">
                <a:solidFill>
                  <a:srgbClr val="0E62FE"/>
                </a:solidFill>
                <a:latin typeface="IBM Plex Sans Light"/>
                <a:hlinkClick r:id="rId6"/>
              </a:rPr>
              <a:t>thealliance.ai</a:t>
            </a:r>
            <a:endParaRPr lang="en-US" sz="1400" i="1" dirty="0">
              <a:solidFill>
                <a:srgbClr val="0E62FE"/>
              </a:solidFill>
              <a:latin typeface="IBM Plex Sans Light"/>
            </a:endParaRPr>
          </a:p>
        </p:txBody>
      </p:sp>
      <p:sp>
        <p:nvSpPr>
          <p:cNvPr id="18" name="TextBox 17">
            <a:extLst>
              <a:ext uri="{FF2B5EF4-FFF2-40B4-BE49-F238E27FC236}">
                <a16:creationId xmlns:a16="http://schemas.microsoft.com/office/drawing/2014/main" id="{185C2861-E0BE-0CC1-7149-6E6DF813C258}"/>
              </a:ext>
            </a:extLst>
          </p:cNvPr>
          <p:cNvSpPr txBox="1"/>
          <p:nvPr/>
        </p:nvSpPr>
        <p:spPr>
          <a:xfrm>
            <a:off x="10325997" y="4786976"/>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2400" dirty="0">
              <a:latin typeface="IBM Plex Sans Light"/>
              <a:sym typeface="IBM Plex Sans Light"/>
            </a:endParaRPr>
          </a:p>
        </p:txBody>
      </p:sp>
    </p:spTree>
    <p:extLst>
      <p:ext uri="{BB962C8B-B14F-4D97-AF65-F5344CB8AC3E}">
        <p14:creationId xmlns:p14="http://schemas.microsoft.com/office/powerpoint/2010/main" val="120663747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583A692-67BC-0BBF-2CBC-B27D72EAAFCB}"/>
              </a:ext>
            </a:extLst>
          </p:cNvPr>
          <p:cNvSpPr>
            <a:spLocks noGrp="1"/>
          </p:cNvSpPr>
          <p:nvPr>
            <p:ph type="body" sz="quarter" idx="23"/>
          </p:nvPr>
        </p:nvSpPr>
        <p:spPr>
          <a:xfrm>
            <a:off x="9351505" y="900205"/>
            <a:ext cx="2364049" cy="2572208"/>
          </a:xfrm>
        </p:spPr>
        <p:txBody>
          <a:bodyPr/>
          <a:lstStyle/>
          <a:p>
            <a:pPr>
              <a:lnSpc>
                <a:spcPct val="100000"/>
              </a:lnSpc>
            </a:pPr>
            <a:r>
              <a:rPr lang="en-US" dirty="0">
                <a:solidFill>
                  <a:srgbClr val="6BA5FF">
                    <a:lumMod val="75000"/>
                  </a:srgbClr>
                </a:solidFill>
                <a:latin typeface="+mn-lt"/>
              </a:rPr>
              <a:t>Content generation</a:t>
            </a:r>
          </a:p>
          <a:p>
            <a:pPr>
              <a:lnSpc>
                <a:spcPct val="100000"/>
              </a:lnSpc>
            </a:pPr>
            <a:endParaRPr lang="en-US" dirty="0">
              <a:solidFill>
                <a:srgbClr val="6BA5FF">
                  <a:lumMod val="75000"/>
                </a:srgbClr>
              </a:solidFill>
              <a:latin typeface="+mn-lt"/>
            </a:endParaRPr>
          </a:p>
          <a:p>
            <a:pPr>
              <a:lnSpc>
                <a:spcPct val="100000"/>
              </a:lnSpc>
            </a:pPr>
            <a:endParaRPr lang="en-US" dirty="0">
              <a:solidFill>
                <a:srgbClr val="000000"/>
              </a:solidFill>
              <a:latin typeface="+mn-lt"/>
            </a:endParaRPr>
          </a:p>
          <a:p>
            <a:pPr>
              <a:lnSpc>
                <a:spcPct val="100000"/>
              </a:lnSpc>
            </a:pPr>
            <a:r>
              <a:rPr lang="en-US" sz="1400" dirty="0">
                <a:solidFill>
                  <a:srgbClr val="000000"/>
                </a:solidFill>
                <a:latin typeface="+mn-lt"/>
              </a:rPr>
              <a:t>Generate text content </a:t>
            </a:r>
            <a:br>
              <a:rPr lang="en-US" sz="1400" dirty="0">
                <a:solidFill>
                  <a:srgbClr val="000000"/>
                </a:solidFill>
                <a:latin typeface="+mn-lt"/>
              </a:rPr>
            </a:br>
            <a:r>
              <a:rPr lang="en-US" sz="1400" dirty="0">
                <a:solidFill>
                  <a:srgbClr val="000000"/>
                </a:solidFill>
                <a:latin typeface="+mn-lt"/>
              </a:rPr>
              <a:t>for a specific purpose.</a:t>
            </a:r>
          </a:p>
          <a:p>
            <a:pPr>
              <a:lnSpc>
                <a:spcPct val="100000"/>
              </a:lnSpc>
            </a:pPr>
            <a:endParaRPr lang="en-US" sz="1400" i="1" dirty="0">
              <a:solidFill>
                <a:srgbClr val="000000"/>
              </a:solidFill>
              <a:latin typeface="+mn-lt"/>
            </a:endParaRPr>
          </a:p>
          <a:p>
            <a:pPr>
              <a:lnSpc>
                <a:spcPct val="100000"/>
              </a:lnSpc>
            </a:pPr>
            <a:endParaRPr lang="en-US" sz="1400" i="1" dirty="0">
              <a:solidFill>
                <a:srgbClr val="000000"/>
              </a:solidFill>
              <a:latin typeface="+mn-lt"/>
            </a:endParaRPr>
          </a:p>
          <a:p>
            <a:pPr>
              <a:lnSpc>
                <a:spcPct val="100000"/>
              </a:lnSpc>
            </a:pPr>
            <a:r>
              <a:rPr lang="en-US" sz="1200" i="1" dirty="0">
                <a:latin typeface="+mn-lt"/>
              </a:rPr>
              <a:t>Marketing campaigns, job descriptions, blog posts and articles, email drafting support</a:t>
            </a:r>
            <a:endParaRPr lang="en-US" sz="1200" i="1" dirty="0">
              <a:solidFill>
                <a:srgbClr val="000000"/>
              </a:solidFill>
              <a:latin typeface="+mn-lt"/>
            </a:endParaRPr>
          </a:p>
          <a:p>
            <a:pPr defTabSz="609499">
              <a:defRPr/>
            </a:pPr>
            <a:endParaRPr lang="en-US" sz="1400" dirty="0">
              <a:solidFill>
                <a:srgbClr val="000000"/>
              </a:solidFill>
              <a:latin typeface="+mn-lt"/>
            </a:endParaRPr>
          </a:p>
          <a:p>
            <a:pPr defTabSz="609499">
              <a:defRPr/>
            </a:pPr>
            <a:endParaRPr lang="en-US" sz="1400" dirty="0">
              <a:solidFill>
                <a:srgbClr val="000000"/>
              </a:solidFill>
              <a:latin typeface="+mn-lt"/>
            </a:endParaRPr>
          </a:p>
          <a:p>
            <a:pPr defTabSz="609499">
              <a:defRPr/>
            </a:pPr>
            <a:endParaRPr lang="en-US" dirty="0">
              <a:solidFill>
                <a:srgbClr val="161616"/>
              </a:solidFill>
              <a:latin typeface="+mn-lt"/>
            </a:endParaRPr>
          </a:p>
        </p:txBody>
      </p:sp>
      <p:sp>
        <p:nvSpPr>
          <p:cNvPr id="5" name="Text Placeholder 4">
            <a:extLst>
              <a:ext uri="{FF2B5EF4-FFF2-40B4-BE49-F238E27FC236}">
                <a16:creationId xmlns:a16="http://schemas.microsoft.com/office/drawing/2014/main" id="{85F6FFC7-8BE2-A908-0641-8ACB50CC756D}"/>
              </a:ext>
            </a:extLst>
          </p:cNvPr>
          <p:cNvSpPr>
            <a:spLocks noGrp="1"/>
          </p:cNvSpPr>
          <p:nvPr>
            <p:ph type="body" sz="quarter" idx="24"/>
          </p:nvPr>
        </p:nvSpPr>
        <p:spPr>
          <a:xfrm>
            <a:off x="6399968" y="3831237"/>
            <a:ext cx="2444857" cy="2476177"/>
          </a:xfrm>
        </p:spPr>
        <p:txBody>
          <a:bodyPr/>
          <a:lstStyle/>
          <a:p>
            <a:pPr>
              <a:lnSpc>
                <a:spcPct val="100000"/>
              </a:lnSpc>
            </a:pPr>
            <a:r>
              <a:rPr lang="en-US" dirty="0">
                <a:solidFill>
                  <a:schemeClr val="accent1"/>
                </a:solidFill>
                <a:latin typeface="+mn-lt"/>
              </a:rPr>
              <a:t>Insight extraction</a:t>
            </a:r>
          </a:p>
          <a:p>
            <a:pPr>
              <a:lnSpc>
                <a:spcPct val="100000"/>
              </a:lnSpc>
            </a:pPr>
            <a:endParaRPr lang="en-US" dirty="0">
              <a:solidFill>
                <a:schemeClr val="accent1"/>
              </a:solidFill>
              <a:latin typeface="+mn-lt"/>
            </a:endParaRPr>
          </a:p>
          <a:p>
            <a:pPr>
              <a:lnSpc>
                <a:spcPct val="100000"/>
              </a:lnSpc>
            </a:pPr>
            <a:r>
              <a:rPr lang="en-US" sz="1400" dirty="0">
                <a:latin typeface="+mn-lt"/>
              </a:rPr>
              <a:t>Analyze existing unstructured text content to surface insights in specialized domain areas.</a:t>
            </a:r>
          </a:p>
          <a:p>
            <a:pPr>
              <a:lnSpc>
                <a:spcPct val="100000"/>
              </a:lnSpc>
            </a:pPr>
            <a:endParaRPr lang="en-US" sz="1400" i="1" dirty="0">
              <a:latin typeface="+mn-lt"/>
            </a:endParaRPr>
          </a:p>
          <a:p>
            <a:pPr>
              <a:lnSpc>
                <a:spcPct val="100000"/>
              </a:lnSpc>
            </a:pPr>
            <a:r>
              <a:rPr lang="en-US" sz="1200" i="1" dirty="0">
                <a:latin typeface="+mn-lt"/>
              </a:rPr>
              <a:t>Medical diagnosis support,</a:t>
            </a:r>
            <a:br>
              <a:rPr lang="en-US" sz="1200" i="1" dirty="0">
                <a:latin typeface="+mn-lt"/>
              </a:rPr>
            </a:br>
            <a:r>
              <a:rPr lang="en-US" sz="1200" i="1" dirty="0">
                <a:latin typeface="+mn-lt"/>
              </a:rPr>
              <a:t>user research findings</a:t>
            </a:r>
          </a:p>
        </p:txBody>
      </p:sp>
      <p:sp>
        <p:nvSpPr>
          <p:cNvPr id="10" name="Text Placeholder 9">
            <a:extLst>
              <a:ext uri="{FF2B5EF4-FFF2-40B4-BE49-F238E27FC236}">
                <a16:creationId xmlns:a16="http://schemas.microsoft.com/office/drawing/2014/main" id="{06EBFA6B-78E0-8733-9A50-D2F51897002A}"/>
              </a:ext>
            </a:extLst>
          </p:cNvPr>
          <p:cNvSpPr>
            <a:spLocks noGrp="1"/>
          </p:cNvSpPr>
          <p:nvPr>
            <p:ph type="body" sz="quarter" idx="27"/>
          </p:nvPr>
        </p:nvSpPr>
        <p:spPr>
          <a:xfrm>
            <a:off x="3564888" y="3831237"/>
            <a:ext cx="2629641" cy="2476176"/>
          </a:xfrm>
        </p:spPr>
        <p:txBody>
          <a:bodyPr/>
          <a:lstStyle/>
          <a:p>
            <a:pPr>
              <a:lnSpc>
                <a:spcPct val="100000"/>
              </a:lnSpc>
            </a:pPr>
            <a:r>
              <a:rPr lang="en-US" dirty="0">
                <a:solidFill>
                  <a:srgbClr val="6BA5FF">
                    <a:lumMod val="75000"/>
                  </a:srgbClr>
                </a:solidFill>
                <a:latin typeface="+mn-lt"/>
              </a:rPr>
              <a:t>Named entity recognition</a:t>
            </a:r>
            <a:endParaRPr lang="en-US" dirty="0">
              <a:solidFill>
                <a:schemeClr val="accent1"/>
              </a:solidFill>
              <a:latin typeface="+mn-lt"/>
            </a:endParaRPr>
          </a:p>
          <a:p>
            <a:pPr>
              <a:lnSpc>
                <a:spcPct val="100000"/>
              </a:lnSpc>
            </a:pPr>
            <a:endParaRPr lang="en-US" dirty="0">
              <a:solidFill>
                <a:schemeClr val="accent1"/>
              </a:solidFill>
              <a:latin typeface="+mn-lt"/>
            </a:endParaRPr>
          </a:p>
          <a:p>
            <a:pPr defTabSz="609499">
              <a:defRPr/>
            </a:pPr>
            <a:r>
              <a:rPr lang="en-US" sz="1400" dirty="0">
                <a:solidFill>
                  <a:srgbClr val="000000"/>
                </a:solidFill>
                <a:latin typeface="+mn-lt"/>
                <a:ea typeface="Helvetica Neue" charset="0"/>
                <a:cs typeface="Helvetica Neue" charset="0"/>
              </a:rPr>
              <a:t>Identify and extract </a:t>
            </a:r>
            <a:br>
              <a:rPr lang="en-US" sz="1400" dirty="0">
                <a:solidFill>
                  <a:srgbClr val="000000"/>
                </a:solidFill>
                <a:latin typeface="+mn-lt"/>
                <a:ea typeface="Helvetica Neue" charset="0"/>
                <a:cs typeface="Helvetica Neue" charset="0"/>
              </a:rPr>
            </a:br>
            <a:r>
              <a:rPr lang="en-US" sz="1400" dirty="0">
                <a:solidFill>
                  <a:srgbClr val="000000"/>
                </a:solidFill>
                <a:latin typeface="+mn-lt"/>
                <a:ea typeface="Helvetica Neue" charset="0"/>
                <a:cs typeface="Helvetica Neue" charset="0"/>
              </a:rPr>
              <a:t>essential information </a:t>
            </a:r>
            <a:br>
              <a:rPr lang="en-US" sz="1400" dirty="0">
                <a:solidFill>
                  <a:srgbClr val="000000"/>
                </a:solidFill>
                <a:latin typeface="+mn-lt"/>
                <a:ea typeface="Helvetica Neue" charset="0"/>
                <a:cs typeface="Helvetica Neue" charset="0"/>
              </a:rPr>
            </a:br>
            <a:r>
              <a:rPr lang="en-US" sz="1400" dirty="0">
                <a:solidFill>
                  <a:srgbClr val="000000"/>
                </a:solidFill>
                <a:latin typeface="+mn-lt"/>
                <a:ea typeface="Helvetica Neue" charset="0"/>
                <a:cs typeface="Helvetica Neue" charset="0"/>
              </a:rPr>
              <a:t>from unstructured text.</a:t>
            </a:r>
          </a:p>
          <a:p>
            <a:pPr defTabSz="609499">
              <a:defRPr/>
            </a:pPr>
            <a:endParaRPr lang="en-US" sz="1400" i="1" dirty="0">
              <a:solidFill>
                <a:srgbClr val="000000"/>
              </a:solidFill>
              <a:latin typeface="+mn-lt"/>
              <a:ea typeface="Helvetica Neue" charset="0"/>
              <a:cs typeface="Helvetica Neue" charset="0"/>
            </a:endParaRPr>
          </a:p>
          <a:p>
            <a:pPr defTabSz="609499">
              <a:defRPr/>
            </a:pPr>
            <a:r>
              <a:rPr lang="en-US" sz="1200" i="1" dirty="0">
                <a:latin typeface="+mn-lt"/>
                <a:ea typeface="Helvetica Neue" charset="0"/>
                <a:cs typeface="Helvetica Neue" charset="0"/>
              </a:rPr>
              <a:t>Audit acceleration, </a:t>
            </a:r>
            <a:br>
              <a:rPr lang="en-US" sz="1200" i="1" dirty="0">
                <a:latin typeface="+mn-lt"/>
                <a:ea typeface="Helvetica Neue" charset="0"/>
                <a:cs typeface="Helvetica Neue" charset="0"/>
              </a:rPr>
            </a:br>
            <a:r>
              <a:rPr lang="en-US" sz="1200" i="1" dirty="0">
                <a:latin typeface="+mn-lt"/>
                <a:ea typeface="Helvetica Neue" charset="0"/>
                <a:cs typeface="Helvetica Neue" charset="0"/>
              </a:rPr>
              <a:t>SEC 10K fact extraction</a:t>
            </a:r>
          </a:p>
          <a:p>
            <a:endParaRPr lang="en-US" dirty="0">
              <a:latin typeface="+mn-lt"/>
            </a:endParaRPr>
          </a:p>
        </p:txBody>
      </p:sp>
      <p:cxnSp>
        <p:nvCxnSpPr>
          <p:cNvPr id="14" name="Straight Connector 13">
            <a:extLst>
              <a:ext uri="{FF2B5EF4-FFF2-40B4-BE49-F238E27FC236}">
                <a16:creationId xmlns:a16="http://schemas.microsoft.com/office/drawing/2014/main" id="{32E1F10B-84A4-D1CF-97C8-33416C0D7F38}"/>
              </a:ext>
            </a:extLst>
          </p:cNvPr>
          <p:cNvCxnSpPr>
            <a:cxnSpLocks/>
          </p:cNvCxnSpPr>
          <p:nvPr/>
        </p:nvCxnSpPr>
        <p:spPr bwMode="auto">
          <a:xfrm>
            <a:off x="9223425" y="897535"/>
            <a:ext cx="0" cy="540987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83660264-F372-0C70-A868-BBE1B9120123}"/>
              </a:ext>
            </a:extLst>
          </p:cNvPr>
          <p:cNvCxnSpPr>
            <a:cxnSpLocks/>
          </p:cNvCxnSpPr>
          <p:nvPr/>
        </p:nvCxnSpPr>
        <p:spPr bwMode="auto">
          <a:xfrm>
            <a:off x="6278856" y="896045"/>
            <a:ext cx="0" cy="541136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FF86499D-8C1E-B0C8-A35B-27CE8262330F}"/>
              </a:ext>
            </a:extLst>
          </p:cNvPr>
          <p:cNvCxnSpPr>
            <a:cxnSpLocks/>
          </p:cNvCxnSpPr>
          <p:nvPr/>
        </p:nvCxnSpPr>
        <p:spPr bwMode="auto">
          <a:xfrm>
            <a:off x="3575954" y="3739859"/>
            <a:ext cx="8384117"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B07CB763-F886-2F8B-E366-6B8EB12495DA}"/>
              </a:ext>
            </a:extLst>
          </p:cNvPr>
          <p:cNvSpPr txBox="1">
            <a:spLocks/>
          </p:cNvSpPr>
          <p:nvPr/>
        </p:nvSpPr>
        <p:spPr>
          <a:xfrm>
            <a:off x="278557" y="623353"/>
            <a:ext cx="2690017" cy="12660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9170">
              <a:lnSpc>
                <a:spcPct val="100000"/>
              </a:lnSpc>
            </a:pPr>
            <a:r>
              <a:rPr lang="en-US" sz="2400" dirty="0">
                <a:solidFill>
                  <a:srgbClr val="000000"/>
                </a:solidFill>
                <a:latin typeface="IBM Plex Sans Light"/>
              </a:rPr>
              <a:t>The most common generative AI tasks implemented today</a:t>
            </a:r>
          </a:p>
          <a:p>
            <a:pPr defTabSz="1219170">
              <a:lnSpc>
                <a:spcPct val="100000"/>
              </a:lnSpc>
            </a:pPr>
            <a:endParaRPr lang="en-US" sz="2400" dirty="0">
              <a:solidFill>
                <a:srgbClr val="000000"/>
              </a:solidFill>
              <a:latin typeface="IBM Plex Sans Light"/>
            </a:endParaRPr>
          </a:p>
          <a:p>
            <a:pPr defTabSz="1219170">
              <a:lnSpc>
                <a:spcPct val="100000"/>
              </a:lnSpc>
            </a:pPr>
            <a:endParaRPr lang="en-US" sz="2400" dirty="0">
              <a:solidFill>
                <a:srgbClr val="000000"/>
              </a:solidFill>
              <a:latin typeface="IBM Plex Sans Light"/>
            </a:endParaRPr>
          </a:p>
          <a:p>
            <a:pPr defTabSz="1219170">
              <a:lnSpc>
                <a:spcPct val="100000"/>
              </a:lnSpc>
            </a:pPr>
            <a:endParaRPr lang="en-US" sz="2400" dirty="0">
              <a:solidFill>
                <a:srgbClr val="000000"/>
              </a:solidFill>
              <a:latin typeface="IBM Plex Sans Light"/>
            </a:endParaRPr>
          </a:p>
          <a:p>
            <a:pPr defTabSz="1219170">
              <a:lnSpc>
                <a:spcPct val="100000"/>
              </a:lnSpc>
            </a:pP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endParaRPr lang="en-US" sz="2400" dirty="0">
              <a:solidFill>
                <a:srgbClr val="000000"/>
              </a:solidFill>
              <a:latin typeface="IBM Plex Sans Light"/>
            </a:endParaRPr>
          </a:p>
        </p:txBody>
      </p:sp>
      <p:sp>
        <p:nvSpPr>
          <p:cNvPr id="12" name="Text Placeholder 11">
            <a:extLst>
              <a:ext uri="{FF2B5EF4-FFF2-40B4-BE49-F238E27FC236}">
                <a16:creationId xmlns:a16="http://schemas.microsoft.com/office/drawing/2014/main" id="{82B31527-6724-BAD0-B9B4-02380FB03FF9}"/>
              </a:ext>
            </a:extLst>
          </p:cNvPr>
          <p:cNvSpPr>
            <a:spLocks noGrp="1"/>
          </p:cNvSpPr>
          <p:nvPr>
            <p:ph type="body" sz="quarter" idx="10"/>
          </p:nvPr>
        </p:nvSpPr>
        <p:spPr>
          <a:xfrm>
            <a:off x="6399968" y="900205"/>
            <a:ext cx="2732561" cy="2572208"/>
          </a:xfrm>
        </p:spPr>
        <p:txBody>
          <a:bodyPr>
            <a:normAutofit lnSpcReduction="10000"/>
          </a:bodyPr>
          <a:lstStyle/>
          <a:p>
            <a:pPr defTabSz="609499">
              <a:defRPr/>
            </a:pPr>
            <a:r>
              <a:rPr lang="en-US" dirty="0">
                <a:solidFill>
                  <a:srgbClr val="6BA5FF">
                    <a:lumMod val="75000"/>
                  </a:srgbClr>
                </a:solidFill>
                <a:latin typeface="+mn-lt"/>
              </a:rPr>
              <a:t>Summarization</a:t>
            </a:r>
          </a:p>
          <a:p>
            <a:pPr defTabSz="609499">
              <a:defRPr/>
            </a:pPr>
            <a:endParaRPr lang="en-US" dirty="0">
              <a:solidFill>
                <a:srgbClr val="6BA5FF">
                  <a:lumMod val="75000"/>
                </a:srgbClr>
              </a:solidFill>
              <a:latin typeface="+mn-lt"/>
            </a:endParaRPr>
          </a:p>
          <a:p>
            <a:pPr defTabSz="609499">
              <a:defRPr/>
            </a:pPr>
            <a:endParaRPr lang="en-US" dirty="0">
              <a:solidFill>
                <a:srgbClr val="161616"/>
              </a:solidFill>
              <a:latin typeface="+mn-lt"/>
            </a:endParaRPr>
          </a:p>
          <a:p>
            <a:pPr defTabSz="609499">
              <a:defRPr/>
            </a:pPr>
            <a:r>
              <a:rPr lang="en-US" sz="1400" dirty="0">
                <a:solidFill>
                  <a:srgbClr val="161616"/>
                </a:solidFill>
                <a:latin typeface="+mn-lt"/>
              </a:rPr>
              <a:t>Transform text with domain-specific content into personalized overviews that capture key points.</a:t>
            </a:r>
          </a:p>
          <a:p>
            <a:pPr defTabSz="609499">
              <a:defRPr/>
            </a:pPr>
            <a:endParaRPr lang="en-US" sz="1400" i="1" dirty="0">
              <a:solidFill>
                <a:srgbClr val="161616"/>
              </a:solidFill>
              <a:latin typeface="+mn-lt"/>
            </a:endParaRPr>
          </a:p>
          <a:p>
            <a:pPr defTabSz="609499">
              <a:defRPr/>
            </a:pPr>
            <a:r>
              <a:rPr lang="en-US" sz="1200" i="1" dirty="0">
                <a:latin typeface="+mn-lt"/>
              </a:rPr>
              <a:t>Conversation summaries, insurance coverage, meeting transcripts, </a:t>
            </a:r>
            <a:br>
              <a:rPr lang="en-US" sz="1200" i="1" dirty="0">
                <a:latin typeface="+mn-lt"/>
              </a:rPr>
            </a:br>
            <a:r>
              <a:rPr lang="en-US" sz="1200" i="1" dirty="0">
                <a:latin typeface="+mn-lt"/>
              </a:rPr>
              <a:t>contract information</a:t>
            </a:r>
            <a:endParaRPr lang="en-US" sz="1200" i="1" dirty="0">
              <a:solidFill>
                <a:srgbClr val="161616"/>
              </a:solidFill>
              <a:latin typeface="+mn-lt"/>
            </a:endParaRPr>
          </a:p>
          <a:p>
            <a:endParaRPr lang="en-US" dirty="0">
              <a:latin typeface="+mn-lt"/>
            </a:endParaRPr>
          </a:p>
        </p:txBody>
      </p:sp>
      <p:sp>
        <p:nvSpPr>
          <p:cNvPr id="18" name="Text Placeholder 17">
            <a:extLst>
              <a:ext uri="{FF2B5EF4-FFF2-40B4-BE49-F238E27FC236}">
                <a16:creationId xmlns:a16="http://schemas.microsoft.com/office/drawing/2014/main" id="{B1DDB87A-5C9E-0342-D178-BD54D5C71D13}"/>
              </a:ext>
            </a:extLst>
          </p:cNvPr>
          <p:cNvSpPr>
            <a:spLocks noGrp="1"/>
          </p:cNvSpPr>
          <p:nvPr>
            <p:ph type="body" sz="quarter" idx="26"/>
          </p:nvPr>
        </p:nvSpPr>
        <p:spPr>
          <a:xfrm>
            <a:off x="3569947" y="900206"/>
            <a:ext cx="2618015" cy="2572207"/>
          </a:xfrm>
        </p:spPr>
        <p:txBody>
          <a:bodyPr/>
          <a:lstStyle/>
          <a:p>
            <a:pPr defTabSz="914332">
              <a:defRPr/>
            </a:pPr>
            <a:r>
              <a:rPr lang="en-US" dirty="0">
                <a:solidFill>
                  <a:srgbClr val="6BA5FF">
                    <a:lumMod val="75000"/>
                  </a:srgbClr>
                </a:solidFill>
                <a:latin typeface="+mn-lt"/>
              </a:rPr>
              <a:t>Retrieval-augmented generation</a:t>
            </a:r>
          </a:p>
          <a:p>
            <a:pPr defTabSz="914332">
              <a:defRPr/>
            </a:pPr>
            <a:endParaRPr lang="en-US" dirty="0">
              <a:solidFill>
                <a:srgbClr val="6BA5FF">
                  <a:lumMod val="75000"/>
                </a:srgbClr>
              </a:solidFill>
              <a:latin typeface="+mn-lt"/>
            </a:endParaRPr>
          </a:p>
          <a:p>
            <a:pPr defTabSz="914332">
              <a:defRPr/>
            </a:pPr>
            <a:r>
              <a:rPr lang="en-US" sz="1400" dirty="0">
                <a:solidFill>
                  <a:srgbClr val="000000"/>
                </a:solidFill>
                <a:latin typeface="+mn-lt"/>
              </a:rPr>
              <a:t>Based on documents or dynamic content, create a chatbot or question-answering feature.</a:t>
            </a:r>
          </a:p>
          <a:p>
            <a:pPr>
              <a:lnSpc>
                <a:spcPct val="100000"/>
              </a:lnSpc>
            </a:pPr>
            <a:endParaRPr lang="en-US" sz="1400" i="1" dirty="0">
              <a:solidFill>
                <a:srgbClr val="000000"/>
              </a:solidFill>
              <a:latin typeface="+mn-lt"/>
            </a:endParaRPr>
          </a:p>
          <a:p>
            <a:pPr>
              <a:lnSpc>
                <a:spcPct val="100000"/>
              </a:lnSpc>
            </a:pPr>
            <a:r>
              <a:rPr lang="en-US" sz="1200" i="1" dirty="0">
                <a:latin typeface="+mn-lt"/>
              </a:rPr>
              <a:t>Building a Q&amp;A resource from a </a:t>
            </a:r>
            <a:br>
              <a:rPr lang="en-US" sz="1200" i="1" dirty="0">
                <a:latin typeface="+mn-lt"/>
              </a:rPr>
            </a:br>
            <a:r>
              <a:rPr lang="en-US" sz="1200" i="1" dirty="0">
                <a:latin typeface="+mn-lt"/>
              </a:rPr>
              <a:t>broad knowledge base, providing customer service assistance</a:t>
            </a:r>
            <a:endParaRPr lang="en-US" sz="1200" i="1" dirty="0">
              <a:solidFill>
                <a:srgbClr val="000000"/>
              </a:solidFill>
              <a:latin typeface="+mn-lt"/>
            </a:endParaRPr>
          </a:p>
          <a:p>
            <a:endParaRPr lang="en-US" dirty="0">
              <a:latin typeface="+mn-lt"/>
            </a:endParaRPr>
          </a:p>
        </p:txBody>
      </p:sp>
      <p:sp>
        <p:nvSpPr>
          <p:cNvPr id="20" name="Text Placeholder 19">
            <a:extLst>
              <a:ext uri="{FF2B5EF4-FFF2-40B4-BE49-F238E27FC236}">
                <a16:creationId xmlns:a16="http://schemas.microsoft.com/office/drawing/2014/main" id="{A3F9AEF1-EE32-0BB7-29A9-0D81CC5CD2E7}"/>
              </a:ext>
            </a:extLst>
          </p:cNvPr>
          <p:cNvSpPr>
            <a:spLocks noGrp="1"/>
          </p:cNvSpPr>
          <p:nvPr>
            <p:ph type="body" sz="quarter" idx="25"/>
          </p:nvPr>
        </p:nvSpPr>
        <p:spPr>
          <a:xfrm>
            <a:off x="9351505" y="3831237"/>
            <a:ext cx="2528784" cy="2780604"/>
          </a:xfrm>
        </p:spPr>
        <p:txBody>
          <a:bodyPr/>
          <a:lstStyle/>
          <a:p>
            <a:pPr>
              <a:lnSpc>
                <a:spcPct val="100000"/>
              </a:lnSpc>
            </a:pPr>
            <a:r>
              <a:rPr lang="en-US" kern="0" dirty="0">
                <a:solidFill>
                  <a:srgbClr val="6BA5FF">
                    <a:lumMod val="75000"/>
                  </a:srgbClr>
                </a:solidFill>
                <a:latin typeface="+mn-lt"/>
              </a:rPr>
              <a:t>Classification</a:t>
            </a:r>
          </a:p>
          <a:p>
            <a:pPr>
              <a:lnSpc>
                <a:spcPct val="100000"/>
              </a:lnSpc>
            </a:pPr>
            <a:endParaRPr lang="en-US" dirty="0">
              <a:solidFill>
                <a:srgbClr val="6BA5FF">
                  <a:lumMod val="75000"/>
                </a:srgbClr>
              </a:solidFill>
              <a:latin typeface="+mn-lt"/>
            </a:endParaRPr>
          </a:p>
          <a:p>
            <a:pPr>
              <a:lnSpc>
                <a:spcPct val="100000"/>
              </a:lnSpc>
            </a:pPr>
            <a:r>
              <a:rPr lang="en-US" sz="1400" dirty="0">
                <a:solidFill>
                  <a:srgbClr val="000000"/>
                </a:solidFill>
                <a:latin typeface="+mn-lt"/>
              </a:rPr>
              <a:t>Read and classify written input with as few as zero examples.</a:t>
            </a:r>
          </a:p>
          <a:p>
            <a:pPr>
              <a:lnSpc>
                <a:spcPct val="100000"/>
              </a:lnSpc>
            </a:pPr>
            <a:endParaRPr lang="en-US" sz="1400" dirty="0">
              <a:solidFill>
                <a:srgbClr val="000000"/>
              </a:solidFill>
              <a:latin typeface="+mn-lt"/>
            </a:endParaRPr>
          </a:p>
          <a:p>
            <a:pPr>
              <a:lnSpc>
                <a:spcPct val="100000"/>
              </a:lnSpc>
            </a:pPr>
            <a:endParaRPr lang="en-US" sz="1400" i="1" dirty="0">
              <a:solidFill>
                <a:srgbClr val="000000"/>
              </a:solidFill>
              <a:latin typeface="+mn-lt"/>
            </a:endParaRPr>
          </a:p>
          <a:p>
            <a:pPr>
              <a:lnSpc>
                <a:spcPct val="100000"/>
              </a:lnSpc>
            </a:pPr>
            <a:r>
              <a:rPr lang="en-US" sz="1200" i="1" dirty="0">
                <a:solidFill>
                  <a:srgbClr val="000000"/>
                </a:solidFill>
                <a:latin typeface="+mn-lt"/>
              </a:rPr>
              <a:t>Sorting of customer complaints, threat and vulnerability </a:t>
            </a:r>
            <a:br>
              <a:rPr lang="en-US" sz="1200" i="1" dirty="0">
                <a:solidFill>
                  <a:srgbClr val="000000"/>
                </a:solidFill>
                <a:latin typeface="+mn-lt"/>
              </a:rPr>
            </a:br>
            <a:r>
              <a:rPr lang="en-US" sz="1200" i="1" dirty="0">
                <a:solidFill>
                  <a:srgbClr val="000000"/>
                </a:solidFill>
                <a:latin typeface="+mn-lt"/>
              </a:rPr>
              <a:t>classification, sentiment analysis, customer segmentation</a:t>
            </a:r>
          </a:p>
          <a:p>
            <a:endParaRPr lang="en-US" dirty="0">
              <a:latin typeface="+mn-lt"/>
            </a:endParaRPr>
          </a:p>
        </p:txBody>
      </p:sp>
    </p:spTree>
    <p:extLst>
      <p:ext uri="{BB962C8B-B14F-4D97-AF65-F5344CB8AC3E}">
        <p14:creationId xmlns:p14="http://schemas.microsoft.com/office/powerpoint/2010/main" val="357400327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16A743-0F6F-362C-2935-ACB0B9E4EC4A}"/>
            </a:ext>
          </a:extLst>
        </p:cNvPr>
        <p:cNvGrpSpPr/>
        <p:nvPr/>
      </p:nvGrpSpPr>
      <p:grpSpPr>
        <a:xfrm>
          <a:off x="0" y="0"/>
          <a:ext cx="0" cy="0"/>
          <a:chOff x="0" y="0"/>
          <a:chExt cx="0" cy="0"/>
        </a:xfrm>
      </p:grpSpPr>
      <p:sp>
        <p:nvSpPr>
          <p:cNvPr id="4" name="Rectangle 3" descr="Blue 10 quarter slide background">
            <a:extLst>
              <a:ext uri="{FF2B5EF4-FFF2-40B4-BE49-F238E27FC236}">
                <a16:creationId xmlns:a16="http://schemas.microsoft.com/office/drawing/2014/main" id="{B886D388-787B-491F-4B67-86D374EA3AD3}"/>
              </a:ext>
            </a:extLst>
          </p:cNvPr>
          <p:cNvSpPr/>
          <p:nvPr/>
        </p:nvSpPr>
        <p:spPr bwMode="auto">
          <a:xfrm>
            <a:off x="-11185" y="447"/>
            <a:ext cx="3047604" cy="6857107"/>
          </a:xfrm>
          <a:prstGeom prst="rect">
            <a:avLst/>
          </a:prstGeom>
          <a:solidFill>
            <a:srgbClr val="F4F4F4"/>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a:solidFill>
                <a:schemeClr val="bg1"/>
              </a:solidFill>
            </a:endParaRPr>
          </a:p>
        </p:txBody>
      </p:sp>
      <p:sp>
        <p:nvSpPr>
          <p:cNvPr id="8" name="Slide Number Placeholder 2">
            <a:extLst>
              <a:ext uri="{FF2B5EF4-FFF2-40B4-BE49-F238E27FC236}">
                <a16:creationId xmlns:a16="http://schemas.microsoft.com/office/drawing/2014/main" id="{69BC0436-A4F3-8161-270A-D306DE02EC44}"/>
              </a:ext>
            </a:extLst>
          </p:cNvPr>
          <p:cNvSpPr>
            <a:spLocks noGrp="1"/>
          </p:cNvSpPr>
          <p:nvPr>
            <p:ph type="sldNum" sz="quarter" idx="4"/>
          </p:nvPr>
        </p:nvSpPr>
        <p:spPr>
          <a:xfrm>
            <a:off x="11782872" y="6469419"/>
            <a:ext cx="121828" cy="123111"/>
          </a:xfrm>
        </p:spPr>
        <p:txBody>
          <a:bodyPr/>
          <a:lstStyle/>
          <a:p>
            <a:fld id="{86CB4B4D-7CA3-9044-876B-883B54F8677D}" type="slidenum">
              <a:rPr lang="en-US" smtClean="0"/>
              <a:pPr/>
              <a:t>18</a:t>
            </a:fld>
            <a:endParaRPr lang="en-US"/>
          </a:p>
        </p:txBody>
      </p:sp>
      <p:sp>
        <p:nvSpPr>
          <p:cNvPr id="19" name="Text Placeholder 3">
            <a:extLst>
              <a:ext uri="{FF2B5EF4-FFF2-40B4-BE49-F238E27FC236}">
                <a16:creationId xmlns:a16="http://schemas.microsoft.com/office/drawing/2014/main" id="{B89EA966-7A51-CC40-D23F-D85717464ECA}"/>
              </a:ext>
            </a:extLst>
          </p:cNvPr>
          <p:cNvSpPr txBox="1">
            <a:spLocks/>
          </p:cNvSpPr>
          <p:nvPr/>
        </p:nvSpPr>
        <p:spPr>
          <a:xfrm>
            <a:off x="147300" y="1092763"/>
            <a:ext cx="2633666" cy="4285692"/>
          </a:xfrm>
          <a:prstGeom prst="rect">
            <a:avLst/>
          </a:prstGeom>
        </p:spPr>
        <p:txBody>
          <a:bodyPr vert="horz" lIns="0" tIns="0" rIns="0" bIns="0" rtlCol="0" anchor="t"/>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pPr marL="228554" indent="-228554" defTabSz="1218956">
              <a:buFont typeface="Wingdings"/>
              <a:buChar char="Ø"/>
            </a:pPr>
            <a:r>
              <a:rPr lang="en-US" sz="1300" dirty="0">
                <a:latin typeface="IBM Plex Sans Light"/>
              </a:rPr>
              <a:t>Granite is IBM's flagship series of LLM foundation models based on decoder-only transformer architecture.</a:t>
            </a:r>
            <a:endParaRPr lang="en-US" sz="1300" dirty="0"/>
          </a:p>
          <a:p>
            <a:pPr defTabSz="1218956"/>
            <a:endParaRPr lang="en-US" sz="1300" dirty="0">
              <a:latin typeface="IBM Plex Sans Light" panose="020B0403050203000203" pitchFamily="34" charset="0"/>
            </a:endParaRPr>
          </a:p>
          <a:p>
            <a:pPr marL="228554" indent="-228554">
              <a:buFont typeface="Wingdings"/>
              <a:buChar char="Ø"/>
            </a:pPr>
            <a:r>
              <a:rPr lang="en-US" sz="1300" dirty="0">
                <a:latin typeface="IBM Plex Sans Light"/>
              </a:rPr>
              <a:t>Granite language models are trained on trusted enterprise data spanning internet, academic, code, legal and finance.</a:t>
            </a:r>
            <a:endParaRPr lang="en-US" sz="1300" dirty="0">
              <a:latin typeface="IBM Plex Sans Light" panose="020B0403050203000203" pitchFamily="34" charset="0"/>
            </a:endParaRPr>
          </a:p>
          <a:p>
            <a:endParaRPr lang="en-US" sz="1300" dirty="0">
              <a:latin typeface="IBM Plex Sans Light" panose="020B0403050203000203" pitchFamily="34" charset="0"/>
            </a:endParaRPr>
          </a:p>
          <a:p>
            <a:pPr marL="228554" indent="-228554">
              <a:buFont typeface="Wingdings"/>
              <a:buChar char="Ø"/>
            </a:pPr>
            <a:endParaRPr lang="en-US" sz="1300"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sz="1200" dirty="0">
              <a:latin typeface="IBM Plex Sans Light" panose="020B0403050203000203" pitchFamily="34" charset="0"/>
            </a:endParaRPr>
          </a:p>
          <a:p>
            <a:pPr marL="171416" indent="-171416">
              <a:buFont typeface="System Font Regular"/>
              <a:buChar char="–"/>
            </a:pPr>
            <a:endParaRPr lang="en-US" sz="1200" dirty="0">
              <a:latin typeface="IBM Plex Sans Light" panose="020B0403050203000203" pitchFamily="34" charset="0"/>
            </a:endParaRPr>
          </a:p>
        </p:txBody>
      </p:sp>
      <p:sp>
        <p:nvSpPr>
          <p:cNvPr id="10" name="TextBox 9">
            <a:extLst>
              <a:ext uri="{FF2B5EF4-FFF2-40B4-BE49-F238E27FC236}">
                <a16:creationId xmlns:a16="http://schemas.microsoft.com/office/drawing/2014/main" id="{25435E60-D50F-DE12-DF58-82AC6F53C861}"/>
              </a:ext>
            </a:extLst>
          </p:cNvPr>
          <p:cNvSpPr txBox="1"/>
          <p:nvPr/>
        </p:nvSpPr>
        <p:spPr>
          <a:xfrm>
            <a:off x="3275238" y="468478"/>
            <a:ext cx="9259645" cy="26161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700" b="1" dirty="0"/>
              <a:t>Trusted, Performant, ​Cost-effective AI foundation models purpose built for enterprises.​</a:t>
            </a:r>
          </a:p>
        </p:txBody>
      </p:sp>
      <p:sp>
        <p:nvSpPr>
          <p:cNvPr id="14" name="Title 1">
            <a:extLst>
              <a:ext uri="{FF2B5EF4-FFF2-40B4-BE49-F238E27FC236}">
                <a16:creationId xmlns:a16="http://schemas.microsoft.com/office/drawing/2014/main" id="{ECD43A42-290C-4C71-D4BE-ABAF84D85BD5}"/>
              </a:ext>
            </a:extLst>
          </p:cNvPr>
          <p:cNvSpPr txBox="1">
            <a:spLocks/>
          </p:cNvSpPr>
          <p:nvPr/>
        </p:nvSpPr>
        <p:spPr>
          <a:xfrm>
            <a:off x="149431" y="470518"/>
            <a:ext cx="2688694" cy="11379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483">
              <a:defRPr/>
            </a:pPr>
            <a:r>
              <a:rPr lang="en-US" sz="1800" b="1" dirty="0"/>
              <a:t>What is IBM Granite ?</a:t>
            </a:r>
            <a:endParaRPr lang="en-US" sz="1800" b="1" dirty="0">
              <a:solidFill>
                <a:srgbClr val="000000"/>
              </a:solidFill>
              <a:latin typeface="IBM Plex Sans Light"/>
            </a:endParaRPr>
          </a:p>
        </p:txBody>
      </p:sp>
      <p:sp>
        <p:nvSpPr>
          <p:cNvPr id="9" name="Title 1">
            <a:extLst>
              <a:ext uri="{FF2B5EF4-FFF2-40B4-BE49-F238E27FC236}">
                <a16:creationId xmlns:a16="http://schemas.microsoft.com/office/drawing/2014/main" id="{2205E6D1-913D-9AEA-95FB-9B0BF71263E7}"/>
              </a:ext>
            </a:extLst>
          </p:cNvPr>
          <p:cNvSpPr txBox="1">
            <a:spLocks/>
          </p:cNvSpPr>
          <p:nvPr/>
        </p:nvSpPr>
        <p:spPr>
          <a:xfrm>
            <a:off x="3347809" y="1041423"/>
            <a:ext cx="2901456" cy="4797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granite-13b-v2 </a:t>
            </a:r>
            <a:r>
              <a:rPr lang="en-US" sz="1200" dirty="0">
                <a:solidFill>
                  <a:schemeClr val="tx1"/>
                </a:solidFill>
                <a:latin typeface="+mn-lt"/>
              </a:rPr>
              <a:t>( English LLM )</a:t>
            </a:r>
            <a:br>
              <a:rPr lang="en-US" sz="1200" dirty="0">
                <a:latin typeface="+mn-lt"/>
              </a:rPr>
            </a:br>
            <a:r>
              <a:rPr lang="en-US" sz="1200" i="1" dirty="0">
                <a:solidFill>
                  <a:schemeClr val="tx1">
                    <a:lumMod val="50000"/>
                    <a:lumOff val="50000"/>
                  </a:schemeClr>
                </a:solidFill>
                <a:latin typeface="+mn-lt"/>
              </a:rPr>
              <a:t>-chat-v2.1, -instruct-v2</a:t>
            </a:r>
          </a:p>
        </p:txBody>
      </p:sp>
      <p:sp>
        <p:nvSpPr>
          <p:cNvPr id="13" name="TextBox 12">
            <a:extLst>
              <a:ext uri="{FF2B5EF4-FFF2-40B4-BE49-F238E27FC236}">
                <a16:creationId xmlns:a16="http://schemas.microsoft.com/office/drawing/2014/main" id="{55E0EBB5-C013-BA26-153F-0829C7EB3EC0}"/>
              </a:ext>
            </a:extLst>
          </p:cNvPr>
          <p:cNvSpPr txBox="1"/>
          <p:nvPr/>
        </p:nvSpPr>
        <p:spPr>
          <a:xfrm>
            <a:off x="3347809" y="1517140"/>
            <a:ext cx="2560263" cy="698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13B</a:t>
            </a:r>
            <a:r>
              <a:rPr lang="en-US" sz="1000" dirty="0">
                <a:sym typeface="IBM Plex Sans Light"/>
              </a:rPr>
              <a:t> parameters in size</a:t>
            </a:r>
            <a:br>
              <a:rPr lang="en-US" sz="1000" dirty="0"/>
            </a:br>
            <a:r>
              <a:rPr lang="en-US" sz="1000" b="1" dirty="0">
                <a:sym typeface="IBM Plex Sans Light"/>
              </a:rPr>
              <a:t>2.5T</a:t>
            </a:r>
            <a:r>
              <a:rPr lang="en-US" sz="1000" dirty="0">
                <a:sym typeface="IBM Plex Sans Light"/>
              </a:rPr>
              <a:t> tokens of data</a:t>
            </a:r>
          </a:p>
        </p:txBody>
      </p:sp>
      <mc:AlternateContent xmlns:mc="http://schemas.openxmlformats.org/markup-compatibility/2006" xmlns:cx1="http://schemas.microsoft.com/office/drawing/2015/9/8/chartex">
        <mc:Choice Requires="cx1">
          <p:graphicFrame>
            <p:nvGraphicFramePr>
              <p:cNvPr id="16" name="Chart 15">
                <a:extLst>
                  <a:ext uri="{FF2B5EF4-FFF2-40B4-BE49-F238E27FC236}">
                    <a16:creationId xmlns:a16="http://schemas.microsoft.com/office/drawing/2014/main" id="{29008889-80E2-2FA3-C274-562277940908}"/>
                  </a:ext>
                </a:extLst>
              </p:cNvPr>
              <p:cNvGraphicFramePr/>
              <p:nvPr/>
            </p:nvGraphicFramePr>
            <p:xfrm>
              <a:off x="3321514" y="1872374"/>
              <a:ext cx="2438638" cy="1266031"/>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16" name="Chart 15">
                <a:extLst>
                  <a:ext uri="{FF2B5EF4-FFF2-40B4-BE49-F238E27FC236}">
                    <a16:creationId xmlns:a16="http://schemas.microsoft.com/office/drawing/2014/main" id="{29008889-80E2-2FA3-C274-562277940908}"/>
                  </a:ext>
                </a:extLst>
              </p:cNvPr>
              <p:cNvPicPr>
                <a:picLocks noGrp="1" noRot="1" noChangeAspect="1" noMove="1" noResize="1" noEditPoints="1" noAdjustHandles="1" noChangeArrowheads="1" noChangeShapeType="1"/>
              </p:cNvPicPr>
              <p:nvPr/>
            </p:nvPicPr>
            <p:blipFill>
              <a:blip r:embed="rId4"/>
              <a:stretch>
                <a:fillRect/>
              </a:stretch>
            </p:blipFill>
            <p:spPr>
              <a:xfrm>
                <a:off x="3321514" y="1872374"/>
                <a:ext cx="2438638" cy="1266031"/>
              </a:xfrm>
              <a:prstGeom prst="rect">
                <a:avLst/>
              </a:prstGeom>
            </p:spPr>
          </p:pic>
        </mc:Fallback>
      </mc:AlternateContent>
      <p:sp>
        <p:nvSpPr>
          <p:cNvPr id="17" name="TextBox 16">
            <a:extLst>
              <a:ext uri="{FF2B5EF4-FFF2-40B4-BE49-F238E27FC236}">
                <a16:creationId xmlns:a16="http://schemas.microsoft.com/office/drawing/2014/main" id="{F5E27D6E-986E-8FBB-0B73-6B58AB2B0A42}"/>
              </a:ext>
            </a:extLst>
          </p:cNvPr>
          <p:cNvSpPr txBox="1"/>
          <p:nvPr/>
        </p:nvSpPr>
        <p:spPr>
          <a:xfrm>
            <a:off x="3346101" y="3142767"/>
            <a:ext cx="1584090" cy="7158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defTabSz="1218956">
              <a:spcBef>
                <a:spcPts val="1450"/>
              </a:spcBef>
              <a:buSzPct val="100000"/>
            </a:pPr>
            <a:r>
              <a:rPr lang="en-US" sz="1000" dirty="0">
                <a:sym typeface="IBM Plex Sans Light"/>
              </a:rPr>
              <a:t>(v1 breakdown)</a:t>
            </a:r>
          </a:p>
        </p:txBody>
      </p:sp>
      <p:pic>
        <p:nvPicPr>
          <p:cNvPr id="21" name="Picture 20" descr="A blue and grey rectangular box&#10;&#10;Description automatically generated">
            <a:extLst>
              <a:ext uri="{FF2B5EF4-FFF2-40B4-BE49-F238E27FC236}">
                <a16:creationId xmlns:a16="http://schemas.microsoft.com/office/drawing/2014/main" id="{412EA128-F02E-9D6B-AB6E-1062FF6BE221}"/>
              </a:ext>
            </a:extLst>
          </p:cNvPr>
          <p:cNvPicPr>
            <a:picLocks noChangeAspect="1"/>
          </p:cNvPicPr>
          <p:nvPr/>
        </p:nvPicPr>
        <p:blipFill rotWithShape="1">
          <a:blip r:embed="rId5"/>
          <a:srcRect l="10637" t="15550" r="5461" b="10612"/>
          <a:stretch/>
        </p:blipFill>
        <p:spPr>
          <a:xfrm>
            <a:off x="8858688" y="1860014"/>
            <a:ext cx="2193194" cy="1274355"/>
          </a:xfrm>
          <a:prstGeom prst="rect">
            <a:avLst/>
          </a:prstGeom>
        </p:spPr>
      </p:pic>
      <p:sp>
        <p:nvSpPr>
          <p:cNvPr id="22" name="Title 1">
            <a:extLst>
              <a:ext uri="{FF2B5EF4-FFF2-40B4-BE49-F238E27FC236}">
                <a16:creationId xmlns:a16="http://schemas.microsoft.com/office/drawing/2014/main" id="{3243ECBB-A347-59DD-4414-7F825F5D6D62}"/>
              </a:ext>
            </a:extLst>
          </p:cNvPr>
          <p:cNvSpPr txBox="1">
            <a:spLocks/>
          </p:cNvSpPr>
          <p:nvPr/>
        </p:nvSpPr>
        <p:spPr>
          <a:xfrm>
            <a:off x="8856895" y="1042185"/>
            <a:ext cx="2560263" cy="4797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granite-8b-japanese</a:t>
            </a:r>
          </a:p>
          <a:p>
            <a:r>
              <a:rPr lang="en-US" sz="1400" dirty="0">
                <a:solidFill>
                  <a:schemeClr val="accent1"/>
                </a:solidFill>
                <a:latin typeface="+mn-lt"/>
              </a:rPr>
              <a:t> </a:t>
            </a:r>
            <a:endParaRPr lang="en-US" sz="1400" i="1" dirty="0">
              <a:solidFill>
                <a:schemeClr val="tx1">
                  <a:lumMod val="50000"/>
                  <a:lumOff val="50000"/>
                </a:schemeClr>
              </a:solidFill>
              <a:latin typeface="+mn-lt"/>
            </a:endParaRPr>
          </a:p>
        </p:txBody>
      </p:sp>
      <p:sp>
        <p:nvSpPr>
          <p:cNvPr id="23" name="TextBox 22">
            <a:extLst>
              <a:ext uri="{FF2B5EF4-FFF2-40B4-BE49-F238E27FC236}">
                <a16:creationId xmlns:a16="http://schemas.microsoft.com/office/drawing/2014/main" id="{7D6CE8CE-202C-D44C-FEF5-306390DCCDE2}"/>
              </a:ext>
            </a:extLst>
          </p:cNvPr>
          <p:cNvSpPr txBox="1"/>
          <p:nvPr/>
        </p:nvSpPr>
        <p:spPr>
          <a:xfrm>
            <a:off x="8856895" y="1462786"/>
            <a:ext cx="2560263" cy="698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8B </a:t>
            </a:r>
            <a:r>
              <a:rPr lang="en-US" sz="1000" dirty="0">
                <a:sym typeface="IBM Plex Sans Light"/>
              </a:rPr>
              <a:t>parameters in size</a:t>
            </a:r>
            <a:br>
              <a:rPr lang="en-US" sz="1000" dirty="0"/>
            </a:br>
            <a:r>
              <a:rPr lang="en-US" sz="1000" b="1" dirty="0">
                <a:sym typeface="IBM Plex Sans Light"/>
              </a:rPr>
              <a:t>1.6T tokens of Data</a:t>
            </a:r>
          </a:p>
          <a:p>
            <a:pPr defTabSz="1218956">
              <a:spcBef>
                <a:spcPts val="1450"/>
              </a:spcBef>
              <a:spcAft>
                <a:spcPts val="300"/>
              </a:spcAft>
              <a:buSzPct val="100000"/>
            </a:pPr>
            <a:endParaRPr lang="en-US" sz="1200" b="1" dirty="0">
              <a:sym typeface="IBM Plex Sans Light"/>
            </a:endParaRPr>
          </a:p>
        </p:txBody>
      </p:sp>
      <p:sp>
        <p:nvSpPr>
          <p:cNvPr id="2" name="TextBox 1">
            <a:extLst>
              <a:ext uri="{FF2B5EF4-FFF2-40B4-BE49-F238E27FC236}">
                <a16:creationId xmlns:a16="http://schemas.microsoft.com/office/drawing/2014/main" id="{4C774987-5EA1-F782-400B-B77CE46E67EE}"/>
              </a:ext>
            </a:extLst>
          </p:cNvPr>
          <p:cNvSpPr txBox="1"/>
          <p:nvPr/>
        </p:nvSpPr>
        <p:spPr>
          <a:xfrm>
            <a:off x="3276824" y="3397049"/>
            <a:ext cx="2435453" cy="185435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8554" indent="-228554" defTabSz="1218956">
              <a:spcBef>
                <a:spcPts val="1450"/>
              </a:spcBef>
              <a:buSzPct val="100000"/>
              <a:buFont typeface="Wingdings,Sans-Serif"/>
              <a:buChar char="Ø"/>
            </a:pPr>
            <a:r>
              <a:rPr lang="en-US" sz="1200" dirty="0">
                <a:cs typeface="Arial"/>
              </a:rPr>
              <a:t>Chat derivative model is optimized for dialogue use cases and works well with virtual agent and chat applications.​</a:t>
            </a:r>
          </a:p>
          <a:p>
            <a:pPr marL="228554" indent="-228554" defTabSz="1218956">
              <a:spcBef>
                <a:spcPts val="1450"/>
              </a:spcBef>
              <a:buSzPct val="100000"/>
              <a:buFont typeface="Wingdings,Sans-Serif"/>
              <a:buChar char="Ø"/>
            </a:pPr>
            <a:r>
              <a:rPr lang="en-US" sz="1200" dirty="0">
                <a:cs typeface="Arial"/>
              </a:rPr>
              <a:t>Instruct derivative model was designed to perform well on natural language tasks and can be customized for specific industries and domains via prompt-tuning.</a:t>
            </a:r>
          </a:p>
        </p:txBody>
      </p:sp>
      <p:sp>
        <p:nvSpPr>
          <p:cNvPr id="5" name="Title 1">
            <a:extLst>
              <a:ext uri="{FF2B5EF4-FFF2-40B4-BE49-F238E27FC236}">
                <a16:creationId xmlns:a16="http://schemas.microsoft.com/office/drawing/2014/main" id="{F035CD0E-C484-BCE0-AA38-78A19FD7A1E8}"/>
              </a:ext>
            </a:extLst>
          </p:cNvPr>
          <p:cNvSpPr txBox="1">
            <a:spLocks/>
          </p:cNvSpPr>
          <p:nvPr/>
        </p:nvSpPr>
        <p:spPr>
          <a:xfrm>
            <a:off x="6206586" y="1042613"/>
            <a:ext cx="2560263" cy="4797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granite-20b-multilingual</a:t>
            </a:r>
          </a:p>
          <a:p>
            <a:r>
              <a:rPr lang="en-US" sz="1400" dirty="0">
                <a:solidFill>
                  <a:schemeClr val="accent1"/>
                </a:solidFill>
                <a:latin typeface="+mn-lt"/>
              </a:rPr>
              <a:t> </a:t>
            </a:r>
            <a:endParaRPr lang="en-US" sz="1400" i="1" dirty="0">
              <a:solidFill>
                <a:schemeClr val="tx1">
                  <a:lumMod val="50000"/>
                  <a:lumOff val="50000"/>
                </a:schemeClr>
              </a:solidFill>
              <a:latin typeface="+mn-lt"/>
            </a:endParaRPr>
          </a:p>
        </p:txBody>
      </p:sp>
      <p:sp>
        <p:nvSpPr>
          <p:cNvPr id="6" name="TextBox 5">
            <a:extLst>
              <a:ext uri="{FF2B5EF4-FFF2-40B4-BE49-F238E27FC236}">
                <a16:creationId xmlns:a16="http://schemas.microsoft.com/office/drawing/2014/main" id="{2269280B-6FC8-54CC-AF9B-929EB865F239}"/>
              </a:ext>
            </a:extLst>
          </p:cNvPr>
          <p:cNvSpPr txBox="1"/>
          <p:nvPr/>
        </p:nvSpPr>
        <p:spPr>
          <a:xfrm>
            <a:off x="6206586" y="1516747"/>
            <a:ext cx="2560263" cy="6987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20B </a:t>
            </a:r>
            <a:r>
              <a:rPr lang="en-US" sz="1000" dirty="0">
                <a:sym typeface="IBM Plex Sans Light"/>
              </a:rPr>
              <a:t>parameters in size</a:t>
            </a:r>
            <a:br>
              <a:rPr lang="en-US" sz="1000" dirty="0"/>
            </a:br>
            <a:r>
              <a:rPr lang="en-US" sz="1000" b="1" dirty="0">
                <a:sym typeface="IBM Plex Sans Light"/>
              </a:rPr>
              <a:t>2.6 T tokens of Data</a:t>
            </a:r>
          </a:p>
          <a:p>
            <a:pPr defTabSz="1218956">
              <a:spcBef>
                <a:spcPts val="1450"/>
              </a:spcBef>
              <a:spcAft>
                <a:spcPts val="300"/>
              </a:spcAft>
              <a:buSzPct val="100000"/>
            </a:pPr>
            <a:endParaRPr lang="en-US" sz="1200" b="1" dirty="0">
              <a:sym typeface="IBM Plex Sans Light"/>
            </a:endParaRPr>
          </a:p>
        </p:txBody>
      </p:sp>
      <p:pic>
        <p:nvPicPr>
          <p:cNvPr id="7" name="Picture 6">
            <a:extLst>
              <a:ext uri="{FF2B5EF4-FFF2-40B4-BE49-F238E27FC236}">
                <a16:creationId xmlns:a16="http://schemas.microsoft.com/office/drawing/2014/main" id="{62A3FF9F-0947-FB6B-AD76-9F6628B362B7}"/>
              </a:ext>
            </a:extLst>
          </p:cNvPr>
          <p:cNvPicPr>
            <a:picLocks noChangeAspect="1"/>
          </p:cNvPicPr>
          <p:nvPr/>
        </p:nvPicPr>
        <p:blipFill>
          <a:blip r:embed="rId6"/>
          <a:stretch>
            <a:fillRect/>
          </a:stretch>
        </p:blipFill>
        <p:spPr>
          <a:xfrm>
            <a:off x="6170233" y="1876002"/>
            <a:ext cx="2093264" cy="1269158"/>
          </a:xfrm>
          <a:prstGeom prst="rect">
            <a:avLst/>
          </a:prstGeom>
        </p:spPr>
      </p:pic>
      <p:sp>
        <p:nvSpPr>
          <p:cNvPr id="3" name="Title 1">
            <a:extLst>
              <a:ext uri="{FF2B5EF4-FFF2-40B4-BE49-F238E27FC236}">
                <a16:creationId xmlns:a16="http://schemas.microsoft.com/office/drawing/2014/main" id="{C048BC5F-46E9-BF11-B566-08B2DEB147CC}"/>
              </a:ext>
            </a:extLst>
          </p:cNvPr>
          <p:cNvSpPr txBox="1">
            <a:spLocks/>
          </p:cNvSpPr>
          <p:nvPr/>
        </p:nvSpPr>
        <p:spPr>
          <a:xfrm>
            <a:off x="8916130" y="3322827"/>
            <a:ext cx="2560263" cy="4797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granite-code</a:t>
            </a:r>
          </a:p>
          <a:p>
            <a:r>
              <a:rPr lang="en-US" sz="1200" i="1">
                <a:solidFill>
                  <a:schemeClr val="tx1">
                    <a:lumMod val="50000"/>
                    <a:lumOff val="50000"/>
                  </a:schemeClr>
                </a:solidFill>
                <a:latin typeface="+mn-lt"/>
              </a:rPr>
              <a:t>Open-source</a:t>
            </a:r>
            <a:endParaRPr lang="en-US" sz="1200" i="1">
              <a:solidFill>
                <a:schemeClr val="tx1">
                  <a:lumMod val="50000"/>
                  <a:lumOff val="50000"/>
                </a:schemeClr>
              </a:solidFill>
            </a:endParaRPr>
          </a:p>
        </p:txBody>
      </p:sp>
      <p:sp>
        <p:nvSpPr>
          <p:cNvPr id="11" name="TextBox 10">
            <a:extLst>
              <a:ext uri="{FF2B5EF4-FFF2-40B4-BE49-F238E27FC236}">
                <a16:creationId xmlns:a16="http://schemas.microsoft.com/office/drawing/2014/main" id="{D9D217DD-1381-6B68-A1E1-ACEF9A8AEC54}"/>
              </a:ext>
            </a:extLst>
          </p:cNvPr>
          <p:cNvSpPr txBox="1"/>
          <p:nvPr/>
        </p:nvSpPr>
        <p:spPr>
          <a:xfrm>
            <a:off x="8934418" y="3804380"/>
            <a:ext cx="2560263" cy="6987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3B, 8B, 20B, 34B  </a:t>
            </a:r>
            <a:r>
              <a:rPr lang="en-US" sz="1000" dirty="0">
                <a:sym typeface="IBM Plex Sans Light"/>
              </a:rPr>
              <a:t>parameters in size</a:t>
            </a:r>
            <a:br>
              <a:rPr lang="en-US" sz="1000" dirty="0"/>
            </a:br>
            <a:endParaRPr lang="en-US" sz="1000" b="1" dirty="0"/>
          </a:p>
          <a:p>
            <a:pPr defTabSz="1218956">
              <a:spcBef>
                <a:spcPts val="1450"/>
              </a:spcBef>
              <a:spcAft>
                <a:spcPts val="300"/>
              </a:spcAft>
              <a:buSzPct val="100000"/>
            </a:pPr>
            <a:endParaRPr lang="en-US" sz="1200" b="1" dirty="0">
              <a:sym typeface="IBM Plex Sans Light"/>
            </a:endParaRPr>
          </a:p>
        </p:txBody>
      </p:sp>
      <p:sp>
        <p:nvSpPr>
          <p:cNvPr id="12" name="Title 1">
            <a:extLst>
              <a:ext uri="{FF2B5EF4-FFF2-40B4-BE49-F238E27FC236}">
                <a16:creationId xmlns:a16="http://schemas.microsoft.com/office/drawing/2014/main" id="{D04DEDD0-E1D5-1F52-EE3F-8DC1BA4524B6}"/>
              </a:ext>
            </a:extLst>
          </p:cNvPr>
          <p:cNvSpPr txBox="1">
            <a:spLocks/>
          </p:cNvSpPr>
          <p:nvPr/>
        </p:nvSpPr>
        <p:spPr>
          <a:xfrm>
            <a:off x="6235341" y="3323256"/>
            <a:ext cx="2560263" cy="4797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granite-7b-lab</a:t>
            </a:r>
          </a:p>
          <a:p>
            <a:r>
              <a:rPr lang="en-US" sz="1200" i="1" dirty="0">
                <a:solidFill>
                  <a:schemeClr val="tx1">
                    <a:lumMod val="50000"/>
                    <a:lumOff val="50000"/>
                  </a:schemeClr>
                </a:solidFill>
                <a:latin typeface="+mn-lt"/>
              </a:rPr>
              <a:t>Open-source</a:t>
            </a:r>
          </a:p>
        </p:txBody>
      </p:sp>
      <p:sp>
        <p:nvSpPr>
          <p:cNvPr id="15" name="TextBox 14">
            <a:extLst>
              <a:ext uri="{FF2B5EF4-FFF2-40B4-BE49-F238E27FC236}">
                <a16:creationId xmlns:a16="http://schemas.microsoft.com/office/drawing/2014/main" id="{94946535-731C-123C-17ED-5E54AAEC3767}"/>
              </a:ext>
            </a:extLst>
          </p:cNvPr>
          <p:cNvSpPr txBox="1"/>
          <p:nvPr/>
        </p:nvSpPr>
        <p:spPr>
          <a:xfrm>
            <a:off x="6259725" y="3816960"/>
            <a:ext cx="2560263" cy="698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7B </a:t>
            </a:r>
            <a:r>
              <a:rPr lang="en-US" sz="1000" dirty="0">
                <a:sym typeface="IBM Plex Sans Light"/>
              </a:rPr>
              <a:t>parameters in size</a:t>
            </a:r>
            <a:br>
              <a:rPr lang="en-US" sz="1000" dirty="0"/>
            </a:br>
            <a:endParaRPr lang="en-US" sz="1000" b="1" dirty="0"/>
          </a:p>
          <a:p>
            <a:pPr defTabSz="1218956">
              <a:spcBef>
                <a:spcPts val="1450"/>
              </a:spcBef>
              <a:spcAft>
                <a:spcPts val="300"/>
              </a:spcAft>
              <a:buSzPct val="100000"/>
            </a:pPr>
            <a:endParaRPr lang="en-US" sz="1200" b="1" dirty="0">
              <a:sym typeface="IBM Plex Sans Light"/>
            </a:endParaRPr>
          </a:p>
        </p:txBody>
      </p:sp>
      <p:sp>
        <p:nvSpPr>
          <p:cNvPr id="18" name="TextBox 17">
            <a:extLst>
              <a:ext uri="{FF2B5EF4-FFF2-40B4-BE49-F238E27FC236}">
                <a16:creationId xmlns:a16="http://schemas.microsoft.com/office/drawing/2014/main" id="{D73BF24D-46ED-6E57-510F-0EF8FD42C6AE}"/>
              </a:ext>
            </a:extLst>
          </p:cNvPr>
          <p:cNvSpPr txBox="1"/>
          <p:nvPr/>
        </p:nvSpPr>
        <p:spPr>
          <a:xfrm>
            <a:off x="6155858" y="4070066"/>
            <a:ext cx="2201048" cy="74635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171416" indent="-171416" defTabSz="1218956">
              <a:spcBef>
                <a:spcPts val="1450"/>
              </a:spcBef>
              <a:buSzPct val="100000"/>
              <a:buFont typeface="Wingdings"/>
              <a:buChar char="Ø"/>
            </a:pPr>
            <a:r>
              <a:rPr lang="en-US" sz="1200" dirty="0"/>
              <a:t>Tuned </a:t>
            </a:r>
            <a:r>
              <a:rPr lang="en-US" sz="1200" dirty="0">
                <a:ea typeface="+mn-lt"/>
                <a:cs typeface="+mn-lt"/>
              </a:rPr>
              <a:t>using</a:t>
            </a:r>
            <a:r>
              <a:rPr lang="en-US" sz="1200" dirty="0"/>
              <a:t> IBM’s large-scale alignment of chatbots(LAB).</a:t>
            </a:r>
          </a:p>
          <a:p>
            <a:pPr marL="171416" indent="-171416" defTabSz="1218956">
              <a:spcBef>
                <a:spcPts val="1450"/>
              </a:spcBef>
              <a:buSzPct val="100000"/>
              <a:buFont typeface="Wingdings"/>
              <a:buChar char="Ø"/>
            </a:pPr>
            <a:endParaRPr lang="en-US" sz="1200" dirty="0">
              <a:ea typeface="+mn-lt"/>
              <a:cs typeface="+mn-lt"/>
            </a:endParaRPr>
          </a:p>
        </p:txBody>
      </p:sp>
      <p:sp>
        <p:nvSpPr>
          <p:cNvPr id="27" name="TextBox 26">
            <a:extLst>
              <a:ext uri="{FF2B5EF4-FFF2-40B4-BE49-F238E27FC236}">
                <a16:creationId xmlns:a16="http://schemas.microsoft.com/office/drawing/2014/main" id="{91DEA1A0-C969-47DE-058D-94CD9F34BEDA}"/>
              </a:ext>
            </a:extLst>
          </p:cNvPr>
          <p:cNvSpPr txBox="1"/>
          <p:nvPr/>
        </p:nvSpPr>
        <p:spPr>
          <a:xfrm>
            <a:off x="3196870" y="6471127"/>
            <a:ext cx="5157608" cy="56169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dirty="0"/>
              <a:t>IBM open-source models : </a:t>
            </a:r>
            <a:r>
              <a:rPr lang="en-US" sz="1200" dirty="0">
                <a:hlinkClick r:id="rId7"/>
              </a:rPr>
              <a:t>https://huggingface.co/ibm-granite</a:t>
            </a:r>
            <a:endParaRPr lang="en-US" sz="900"/>
          </a:p>
          <a:p>
            <a:pPr defTabSz="1218956">
              <a:spcBef>
                <a:spcPts val="1450"/>
              </a:spcBef>
            </a:pPr>
            <a:endParaRPr lang="en-US" sz="1200" dirty="0"/>
          </a:p>
        </p:txBody>
      </p:sp>
      <p:sp>
        <p:nvSpPr>
          <p:cNvPr id="28" name="TextBox 27">
            <a:extLst>
              <a:ext uri="{FF2B5EF4-FFF2-40B4-BE49-F238E27FC236}">
                <a16:creationId xmlns:a16="http://schemas.microsoft.com/office/drawing/2014/main" id="{A3B37F4E-EADA-5D0D-4F49-554C8E3A634F}"/>
              </a:ext>
            </a:extLst>
          </p:cNvPr>
          <p:cNvSpPr txBox="1"/>
          <p:nvPr/>
        </p:nvSpPr>
        <p:spPr>
          <a:xfrm>
            <a:off x="8812381" y="4063971"/>
            <a:ext cx="2207145" cy="112338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171416" indent="-171416" defTabSz="1218956">
              <a:spcBef>
                <a:spcPts val="1450"/>
              </a:spcBef>
              <a:buSzPct val="100000"/>
              <a:buFont typeface="Wingdings"/>
              <a:buChar char="Ø"/>
            </a:pPr>
            <a:r>
              <a:rPr lang="en-US" sz="1200" dirty="0">
                <a:ea typeface="+mn-lt"/>
                <a:cs typeface="+mn-lt"/>
              </a:rPr>
              <a:t>A family of models trained in 116 programming languages</a:t>
            </a:r>
            <a:endParaRPr lang="en-US" sz="1200" dirty="0"/>
          </a:p>
          <a:p>
            <a:pPr marL="171416" indent="-171416" defTabSz="1218956">
              <a:spcBef>
                <a:spcPts val="1450"/>
              </a:spcBef>
              <a:buSzPct val="100000"/>
              <a:buFont typeface="Wingdings"/>
              <a:buChar char="Ø"/>
            </a:pPr>
            <a:endParaRPr lang="en-US" sz="1200" dirty="0"/>
          </a:p>
          <a:p>
            <a:pPr marL="171416" indent="-171416" defTabSz="1218956">
              <a:spcBef>
                <a:spcPts val="1450"/>
              </a:spcBef>
              <a:buSzPct val="100000"/>
              <a:buFont typeface="Wingdings"/>
              <a:buChar char="Ø"/>
            </a:pPr>
            <a:endParaRPr lang="en-US" sz="1200" dirty="0">
              <a:ea typeface="+mn-lt"/>
              <a:cs typeface="+mn-lt"/>
            </a:endParaRPr>
          </a:p>
        </p:txBody>
      </p:sp>
      <p:sp>
        <p:nvSpPr>
          <p:cNvPr id="26" name="TextBox 25">
            <a:extLst>
              <a:ext uri="{FF2B5EF4-FFF2-40B4-BE49-F238E27FC236}">
                <a16:creationId xmlns:a16="http://schemas.microsoft.com/office/drawing/2014/main" id="{8D18F11B-E819-F5B5-1457-54733F90D844}"/>
              </a:ext>
            </a:extLst>
          </p:cNvPr>
          <p:cNvSpPr txBox="1"/>
          <p:nvPr/>
        </p:nvSpPr>
        <p:spPr>
          <a:xfrm>
            <a:off x="8874727" y="6196465"/>
            <a:ext cx="1584090" cy="7158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t">
            <a:noAutofit/>
          </a:bodyPr>
          <a:lstStyle/>
          <a:p>
            <a:pPr defTabSz="1218956">
              <a:spcBef>
                <a:spcPts val="1450"/>
              </a:spcBef>
            </a:pPr>
            <a:r>
              <a:rPr lang="en-US" sz="1000" dirty="0"/>
              <a:t>Granite-code-20b</a:t>
            </a:r>
          </a:p>
        </p:txBody>
      </p:sp>
      <p:pic>
        <p:nvPicPr>
          <p:cNvPr id="29" name="Picture 28">
            <a:extLst>
              <a:ext uri="{FF2B5EF4-FFF2-40B4-BE49-F238E27FC236}">
                <a16:creationId xmlns:a16="http://schemas.microsoft.com/office/drawing/2014/main" id="{78BA1308-861E-988D-9453-8536A964B977}"/>
              </a:ext>
            </a:extLst>
          </p:cNvPr>
          <p:cNvPicPr>
            <a:picLocks noChangeAspect="1"/>
          </p:cNvPicPr>
          <p:nvPr/>
        </p:nvPicPr>
        <p:blipFill>
          <a:blip r:embed="rId8"/>
          <a:stretch>
            <a:fillRect/>
          </a:stretch>
        </p:blipFill>
        <p:spPr>
          <a:xfrm>
            <a:off x="8860536" y="4643230"/>
            <a:ext cx="2596896" cy="1484664"/>
          </a:xfrm>
          <a:prstGeom prst="rect">
            <a:avLst/>
          </a:prstGeom>
        </p:spPr>
      </p:pic>
      <p:cxnSp>
        <p:nvCxnSpPr>
          <p:cNvPr id="30" name="Straight Arrow Connector 29">
            <a:extLst>
              <a:ext uri="{FF2B5EF4-FFF2-40B4-BE49-F238E27FC236}">
                <a16:creationId xmlns:a16="http://schemas.microsoft.com/office/drawing/2014/main" id="{23BF99ED-509B-5634-5D78-E3CDAF8C784C}"/>
              </a:ext>
            </a:extLst>
          </p:cNvPr>
          <p:cNvCxnSpPr/>
          <p:nvPr/>
        </p:nvCxnSpPr>
        <p:spPr bwMode="auto">
          <a:xfrm>
            <a:off x="5916198" y="1121964"/>
            <a:ext cx="18229" cy="5113878"/>
          </a:xfrm>
          <a:prstGeom prst="straightConnector1">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46CECAED-796A-1D0B-06FA-EEBCD68F70EC}"/>
              </a:ext>
            </a:extLst>
          </p:cNvPr>
          <p:cNvCxnSpPr>
            <a:cxnSpLocks/>
          </p:cNvCxnSpPr>
          <p:nvPr/>
        </p:nvCxnSpPr>
        <p:spPr bwMode="auto">
          <a:xfrm>
            <a:off x="8536699" y="1085393"/>
            <a:ext cx="18229" cy="5113878"/>
          </a:xfrm>
          <a:prstGeom prst="straightConnector1">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2" name="TextBox 31">
            <a:extLst>
              <a:ext uri="{FF2B5EF4-FFF2-40B4-BE49-F238E27FC236}">
                <a16:creationId xmlns:a16="http://schemas.microsoft.com/office/drawing/2014/main" id="{CBDCD0D2-5DB0-30E3-D33D-5CB681F35125}"/>
              </a:ext>
            </a:extLst>
          </p:cNvPr>
          <p:cNvSpPr txBox="1"/>
          <p:nvPr/>
        </p:nvSpPr>
        <p:spPr>
          <a:xfrm>
            <a:off x="314033" y="4515471"/>
            <a:ext cx="2310205" cy="2292935"/>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300" dirty="0"/>
              <a:t>By 2027 more than 50% of the Gen AI models that enterprises use will be domain-specific — specific to either an industry or business function — up from approximately 1% in 2023.</a:t>
            </a:r>
            <a:endParaRPr lang="en-US" sz="900" dirty="0"/>
          </a:p>
          <a:p>
            <a:pPr defTabSz="1218956">
              <a:spcBef>
                <a:spcPts val="1450"/>
              </a:spcBef>
            </a:pPr>
            <a:endParaRPr lang="en-US" sz="1300" dirty="0">
              <a:ea typeface="+mn-lt"/>
              <a:cs typeface="+mn-lt"/>
            </a:endParaRPr>
          </a:p>
          <a:p>
            <a:pPr defTabSz="1218956"/>
            <a:r>
              <a:rPr lang="en-US" sz="1000" dirty="0">
                <a:ea typeface="+mn-lt"/>
                <a:cs typeface="+mn-lt"/>
                <a:hlinkClick r:id="rId9"/>
              </a:rPr>
              <a:t>Gartner Report</a:t>
            </a:r>
            <a:r>
              <a:rPr lang="en-US" sz="1000" dirty="0">
                <a:ea typeface="+mn-lt"/>
                <a:cs typeface="+mn-lt"/>
              </a:rPr>
              <a:t>, Predicts 2024: The Future of Generative AI Technologies.</a:t>
            </a:r>
            <a:endParaRPr lang="en-US" sz="1000" dirty="0"/>
          </a:p>
          <a:p>
            <a:pPr defTabSz="1218956">
              <a:spcBef>
                <a:spcPts val="1450"/>
              </a:spcBef>
            </a:pPr>
            <a:endParaRPr lang="en-US" sz="1300" dirty="0"/>
          </a:p>
        </p:txBody>
      </p:sp>
    </p:spTree>
    <p:extLst>
      <p:ext uri="{BB962C8B-B14F-4D97-AF65-F5344CB8AC3E}">
        <p14:creationId xmlns:p14="http://schemas.microsoft.com/office/powerpoint/2010/main" val="339897730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D5C97-E7F3-7E8A-A444-1E6A08B1E71D}"/>
              </a:ext>
            </a:extLst>
          </p:cNvPr>
          <p:cNvSpPr>
            <a:spLocks noGrp="1"/>
          </p:cNvSpPr>
          <p:nvPr>
            <p:ph type="title"/>
          </p:nvPr>
        </p:nvSpPr>
        <p:spPr>
          <a:xfrm>
            <a:off x="307042" y="174160"/>
            <a:ext cx="6669755" cy="1429358"/>
          </a:xfrm>
        </p:spPr>
        <p:txBody>
          <a:bodyPr lIns="0" tIns="0" rIns="228570" bIns="0" anchor="t">
            <a:normAutofit/>
          </a:bodyPr>
          <a:lstStyle/>
          <a:p>
            <a:br>
              <a:rPr lang="en-US" sz="1800" dirty="0">
                <a:solidFill>
                  <a:schemeClr val="tx1"/>
                </a:solidFill>
              </a:rPr>
            </a:br>
            <a:r>
              <a:rPr lang="en-US" sz="1800" b="1" dirty="0">
                <a:solidFill>
                  <a:schemeClr val="tx1"/>
                </a:solidFill>
              </a:rPr>
              <a:t>Why IBM Granite ?</a:t>
            </a:r>
          </a:p>
        </p:txBody>
      </p:sp>
      <p:sp>
        <p:nvSpPr>
          <p:cNvPr id="5" name="Text Placeholder 6">
            <a:extLst>
              <a:ext uri="{FF2B5EF4-FFF2-40B4-BE49-F238E27FC236}">
                <a16:creationId xmlns:a16="http://schemas.microsoft.com/office/drawing/2014/main" id="{E7AFAFE6-2020-AAC2-C3E0-528BF64485B3}"/>
              </a:ext>
            </a:extLst>
          </p:cNvPr>
          <p:cNvSpPr txBox="1">
            <a:spLocks/>
          </p:cNvSpPr>
          <p:nvPr/>
        </p:nvSpPr>
        <p:spPr>
          <a:xfrm>
            <a:off x="2819748" y="4522802"/>
            <a:ext cx="8387386" cy="9350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1600" dirty="0">
                <a:latin typeface="IBM Plex Sans Light"/>
              </a:rPr>
              <a:t>Competitively priced model with less infrastructure requirement, IP indemnification, and easy-to-use toolkit for model customization and application integration. </a:t>
            </a:r>
          </a:p>
        </p:txBody>
      </p:sp>
      <p:sp>
        <p:nvSpPr>
          <p:cNvPr id="6" name="Text Placeholder 8">
            <a:extLst>
              <a:ext uri="{FF2B5EF4-FFF2-40B4-BE49-F238E27FC236}">
                <a16:creationId xmlns:a16="http://schemas.microsoft.com/office/drawing/2014/main" id="{C6EC1AAF-D605-2848-A477-EFB6491CAA94}"/>
              </a:ext>
            </a:extLst>
          </p:cNvPr>
          <p:cNvSpPr txBox="1">
            <a:spLocks/>
          </p:cNvSpPr>
          <p:nvPr/>
        </p:nvSpPr>
        <p:spPr>
          <a:xfrm>
            <a:off x="2821919" y="1859875"/>
            <a:ext cx="8760740" cy="9224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1600" dirty="0">
                <a:ea typeface="+mj-lt"/>
                <a:cs typeface="+mj-lt"/>
              </a:rPr>
              <a:t>IBM Granite was trained on enterprise relevant content that meet rigorous data governance, regulatory and risk criteria defined and enforced by IBM AI Ethics code and Office of Privacy and  Responsible Technology. IBM stands behind its Granite models by offering its standard IP indemnification protection to provide clients with peace of mind </a:t>
            </a:r>
            <a:endParaRPr lang="en-US" sz="1600" dirty="0"/>
          </a:p>
          <a:p>
            <a:pPr defTabSz="1218712">
              <a:defRPr/>
            </a:pPr>
            <a:endParaRPr lang="en-US" sz="1600" dirty="0">
              <a:solidFill>
                <a:srgbClr val="000000"/>
              </a:solidFill>
              <a:latin typeface="IBM Plex Sans Light"/>
            </a:endParaRPr>
          </a:p>
        </p:txBody>
      </p:sp>
      <p:sp>
        <p:nvSpPr>
          <p:cNvPr id="7" name="Text Placeholder 11">
            <a:extLst>
              <a:ext uri="{FF2B5EF4-FFF2-40B4-BE49-F238E27FC236}">
                <a16:creationId xmlns:a16="http://schemas.microsoft.com/office/drawing/2014/main" id="{9F2BAF20-90E2-24DA-EAE3-6E1CC90FF52E}"/>
              </a:ext>
            </a:extLst>
          </p:cNvPr>
          <p:cNvSpPr txBox="1">
            <a:spLocks/>
          </p:cNvSpPr>
          <p:nvPr/>
        </p:nvSpPr>
        <p:spPr>
          <a:xfrm>
            <a:off x="602678" y="4524741"/>
            <a:ext cx="2474740" cy="6322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2100" b="1" dirty="0">
                <a:solidFill>
                  <a:srgbClr val="0F62FE"/>
                </a:solidFill>
                <a:latin typeface="IBM Plex Sans Light"/>
              </a:rPr>
              <a:t>Cost-effective</a:t>
            </a:r>
            <a:endParaRPr lang="en-US" sz="1800" dirty="0"/>
          </a:p>
        </p:txBody>
      </p:sp>
      <p:sp>
        <p:nvSpPr>
          <p:cNvPr id="9" name="Text Placeholder 13">
            <a:extLst>
              <a:ext uri="{FF2B5EF4-FFF2-40B4-BE49-F238E27FC236}">
                <a16:creationId xmlns:a16="http://schemas.microsoft.com/office/drawing/2014/main" id="{331360B3-7AF3-9AFE-C25B-3E3919B13788}"/>
              </a:ext>
            </a:extLst>
          </p:cNvPr>
          <p:cNvSpPr txBox="1">
            <a:spLocks/>
          </p:cNvSpPr>
          <p:nvPr/>
        </p:nvSpPr>
        <p:spPr>
          <a:xfrm>
            <a:off x="604843" y="1859875"/>
            <a:ext cx="2474740" cy="6708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2100" b="1" dirty="0">
                <a:solidFill>
                  <a:srgbClr val="0F62FE"/>
                </a:solidFill>
                <a:latin typeface="IBM Plex Sans Light"/>
              </a:rPr>
              <a:t>Trusted</a:t>
            </a:r>
          </a:p>
        </p:txBody>
      </p:sp>
      <p:cxnSp>
        <p:nvCxnSpPr>
          <p:cNvPr id="11" name="Straight Connector 10">
            <a:extLst>
              <a:ext uri="{FF2B5EF4-FFF2-40B4-BE49-F238E27FC236}">
                <a16:creationId xmlns:a16="http://schemas.microsoft.com/office/drawing/2014/main" id="{00C306FE-CC37-E73E-9193-614E3A5318BD}"/>
              </a:ext>
            </a:extLst>
          </p:cNvPr>
          <p:cNvCxnSpPr>
            <a:cxnSpLocks/>
          </p:cNvCxnSpPr>
          <p:nvPr/>
        </p:nvCxnSpPr>
        <p:spPr bwMode="auto">
          <a:xfrm>
            <a:off x="499046" y="3130924"/>
            <a:ext cx="1110964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1">
            <a:extLst>
              <a:ext uri="{FF2B5EF4-FFF2-40B4-BE49-F238E27FC236}">
                <a16:creationId xmlns:a16="http://schemas.microsoft.com/office/drawing/2014/main" id="{13FAA67F-29C5-D8F0-F345-B9FB1C67AFCD}"/>
              </a:ext>
            </a:extLst>
          </p:cNvPr>
          <p:cNvSpPr txBox="1">
            <a:spLocks/>
          </p:cNvSpPr>
          <p:nvPr/>
        </p:nvSpPr>
        <p:spPr>
          <a:xfrm>
            <a:off x="604843" y="3266295"/>
            <a:ext cx="2474740" cy="7620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468">
              <a:defRPr/>
            </a:pPr>
            <a:r>
              <a:rPr lang="en-US" sz="2100" b="1" dirty="0">
                <a:solidFill>
                  <a:srgbClr val="0F62FE"/>
                </a:solidFill>
                <a:latin typeface="IBM Plex Sans Light"/>
              </a:rPr>
              <a:t>Performant</a:t>
            </a:r>
            <a:endParaRPr lang="en-US" sz="1800" dirty="0"/>
          </a:p>
        </p:txBody>
      </p:sp>
      <p:sp>
        <p:nvSpPr>
          <p:cNvPr id="4" name="Text Placeholder 6">
            <a:extLst>
              <a:ext uri="{FF2B5EF4-FFF2-40B4-BE49-F238E27FC236}">
                <a16:creationId xmlns:a16="http://schemas.microsoft.com/office/drawing/2014/main" id="{EFE688B4-B5F8-E916-13DF-9503AA5EBFE4}"/>
              </a:ext>
            </a:extLst>
          </p:cNvPr>
          <p:cNvSpPr txBox="1">
            <a:spLocks/>
          </p:cNvSpPr>
          <p:nvPr/>
        </p:nvSpPr>
        <p:spPr>
          <a:xfrm>
            <a:off x="2819601" y="3316753"/>
            <a:ext cx="8549909" cy="9534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1600" dirty="0">
                <a:solidFill>
                  <a:srgbClr val="000000"/>
                </a:solidFill>
                <a:latin typeface="IBM Plex Sans Light"/>
              </a:rPr>
              <a:t>Improved accuracy for targeted enterprise business domains like Finance and use cases like RAG achieved through chat fine tuning and model alignment techniques.</a:t>
            </a:r>
            <a:endParaRPr lang="en-US" sz="1600" dirty="0">
              <a:latin typeface="IBM Plex Sans Light"/>
            </a:endParaRPr>
          </a:p>
        </p:txBody>
      </p:sp>
      <p:sp>
        <p:nvSpPr>
          <p:cNvPr id="3" name="TextBox 2">
            <a:extLst>
              <a:ext uri="{FF2B5EF4-FFF2-40B4-BE49-F238E27FC236}">
                <a16:creationId xmlns:a16="http://schemas.microsoft.com/office/drawing/2014/main" id="{78044208-7985-1AC1-56FF-1D2DCA9652D8}"/>
              </a:ext>
            </a:extLst>
          </p:cNvPr>
          <p:cNvSpPr txBox="1"/>
          <p:nvPr/>
        </p:nvSpPr>
        <p:spPr>
          <a:xfrm>
            <a:off x="307937" y="949775"/>
            <a:ext cx="11960173" cy="21544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t>Shining example of </a:t>
            </a:r>
            <a:r>
              <a:rPr lang="en-US" sz="1400" i="1" dirty="0"/>
              <a:t>'IBM's differentiated approach to delivering enterprise-grade foundation models'</a:t>
            </a:r>
            <a:r>
              <a:rPr lang="en-US" sz="1400" dirty="0"/>
              <a:t> in practice, driving outcomes.</a:t>
            </a:r>
          </a:p>
        </p:txBody>
      </p:sp>
      <p:cxnSp>
        <p:nvCxnSpPr>
          <p:cNvPr id="10" name="Straight Connector 9">
            <a:extLst>
              <a:ext uri="{FF2B5EF4-FFF2-40B4-BE49-F238E27FC236}">
                <a16:creationId xmlns:a16="http://schemas.microsoft.com/office/drawing/2014/main" id="{6B3C7471-0BDE-BADF-94EB-FF22099A14C1}"/>
              </a:ext>
            </a:extLst>
          </p:cNvPr>
          <p:cNvCxnSpPr>
            <a:cxnSpLocks/>
          </p:cNvCxnSpPr>
          <p:nvPr/>
        </p:nvCxnSpPr>
        <p:spPr bwMode="auto">
          <a:xfrm flipV="1">
            <a:off x="498995" y="4359796"/>
            <a:ext cx="11103501" cy="122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6017403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02CD014-E353-EC51-1BFF-F51C4C9E9054}"/>
              </a:ext>
            </a:extLst>
          </p:cNvPr>
          <p:cNvGraphicFramePr>
            <a:graphicFrameLocks noChangeAspect="1"/>
          </p:cNvGraphicFramePr>
          <p:nvPr>
            <p:custDataLst>
              <p:tags r:id="rId1"/>
            </p:custDataLst>
          </p:nvPr>
        </p:nvGraphicFramePr>
        <p:xfrm>
          <a:off x="1589" y="1589"/>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4" name="Object 3" hidden="1">
                        <a:extLst>
                          <a:ext uri="{FF2B5EF4-FFF2-40B4-BE49-F238E27FC236}">
                            <a16:creationId xmlns:a16="http://schemas.microsoft.com/office/drawing/2014/main" id="{D02CD014-E353-EC51-1BFF-F51C4C9E9054}"/>
                          </a:ext>
                        </a:extLst>
                      </p:cNvPr>
                      <p:cNvPicPr/>
                      <p:nvPr/>
                    </p:nvPicPr>
                    <p:blipFill>
                      <a:blip r:embed="rId5"/>
                      <a:stretch>
                        <a:fillRect/>
                      </a:stretch>
                    </p:blipFill>
                    <p:spPr>
                      <a:xfrm>
                        <a:off x="1589" y="1589"/>
                        <a:ext cx="1588" cy="1588"/>
                      </a:xfrm>
                      <a:prstGeom prst="rect">
                        <a:avLst/>
                      </a:prstGeom>
                    </p:spPr>
                  </p:pic>
                </p:oleObj>
              </mc:Fallback>
            </mc:AlternateContent>
          </a:graphicData>
        </a:graphic>
      </p:graphicFrame>
      <p:sp>
        <p:nvSpPr>
          <p:cNvPr id="6" name="Rectangle 5">
            <a:extLst>
              <a:ext uri="{FF2B5EF4-FFF2-40B4-BE49-F238E27FC236}">
                <a16:creationId xmlns:a16="http://schemas.microsoft.com/office/drawing/2014/main" id="{1EA05A8A-AA4D-C4E1-C775-36B0162D152F}"/>
              </a:ext>
            </a:extLst>
          </p:cNvPr>
          <p:cNvSpPr/>
          <p:nvPr/>
        </p:nvSpPr>
        <p:spPr bwMode="auto">
          <a:xfrm>
            <a:off x="6095205" y="-1800"/>
            <a:ext cx="6096795" cy="6857107"/>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dirty="0">
              <a:solidFill>
                <a:srgbClr val="FFFFFF"/>
              </a:solidFill>
              <a:latin typeface="IBM Plex Sans Light"/>
            </a:endParaRPr>
          </a:p>
        </p:txBody>
      </p:sp>
      <p:sp>
        <p:nvSpPr>
          <p:cNvPr id="2" name="Title 1">
            <a:extLst>
              <a:ext uri="{FF2B5EF4-FFF2-40B4-BE49-F238E27FC236}">
                <a16:creationId xmlns:a16="http://schemas.microsoft.com/office/drawing/2014/main" id="{2427B2D2-57C0-D7D2-6061-B22D6891C947}"/>
              </a:ext>
            </a:extLst>
          </p:cNvPr>
          <p:cNvSpPr>
            <a:spLocks noGrp="1"/>
          </p:cNvSpPr>
          <p:nvPr>
            <p:ph type="title"/>
          </p:nvPr>
        </p:nvSpPr>
        <p:spPr>
          <a:xfrm>
            <a:off x="6412229" y="1520190"/>
            <a:ext cx="5779771" cy="4608725"/>
          </a:xfrm>
        </p:spPr>
        <p:txBody>
          <a:bodyPr vert="horz" lIns="0" tIns="0" rIns="0" bIns="0" anchor="t">
            <a:normAutofit/>
          </a:bodyPr>
          <a:lstStyle/>
          <a:p>
            <a:r>
              <a:rPr lang="en-US" sz="4400" dirty="0">
                <a:latin typeface="IBM Plex Sans ExtLt"/>
              </a:rPr>
              <a:t>...but </a:t>
            </a:r>
            <a:r>
              <a:rPr lang="en-US" sz="4400" dirty="0">
                <a:solidFill>
                  <a:schemeClr val="tx1"/>
                </a:solidFill>
                <a:latin typeface="IBM Plex Sans ExtLt"/>
              </a:rPr>
              <a:t>how enterprises adopt and execute </a:t>
            </a:r>
            <a:r>
              <a:rPr lang="en-US" sz="4400" dirty="0">
                <a:latin typeface="IBM Plex Sans ExtLt"/>
              </a:rPr>
              <a:t>will define whether they </a:t>
            </a:r>
            <a:br>
              <a:rPr lang="en-US" sz="4400" dirty="0">
                <a:latin typeface="IBM Plex Sans ExtLt"/>
              </a:rPr>
            </a:br>
            <a:r>
              <a:rPr lang="en-US" sz="4400" dirty="0">
                <a:solidFill>
                  <a:schemeClr val="accent1"/>
                </a:solidFill>
                <a:latin typeface="IBM Plex Sans ExtLt"/>
              </a:rPr>
              <a:t>unlock value at scale</a:t>
            </a:r>
          </a:p>
        </p:txBody>
      </p:sp>
      <p:sp>
        <p:nvSpPr>
          <p:cNvPr id="5" name="Title 1">
            <a:extLst>
              <a:ext uri="{FF2B5EF4-FFF2-40B4-BE49-F238E27FC236}">
                <a16:creationId xmlns:a16="http://schemas.microsoft.com/office/drawing/2014/main" id="{122BEA62-69AE-504A-E3FA-D32E9E9AC778}"/>
              </a:ext>
            </a:extLst>
          </p:cNvPr>
          <p:cNvSpPr txBox="1">
            <a:spLocks/>
          </p:cNvSpPr>
          <p:nvPr/>
        </p:nvSpPr>
        <p:spPr>
          <a:xfrm>
            <a:off x="163905" y="283205"/>
            <a:ext cx="5436795" cy="19610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1218971" rtl="0" eaLnBrk="1" latinLnBrk="0" hangingPunct="1">
              <a:lnSpc>
                <a:spcPct val="90000"/>
              </a:lnSpc>
              <a:spcBef>
                <a:spcPts val="0"/>
              </a:spcBef>
              <a:spcAft>
                <a:spcPts val="0"/>
              </a:spcAft>
              <a:buClrTx/>
              <a:buSzTx/>
              <a:buFontTx/>
              <a:buNone/>
              <a:tabLst/>
              <a:defRPr sz="8598"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r>
              <a:rPr lang="en-US" sz="4400" dirty="0">
                <a:solidFill>
                  <a:schemeClr val="accent1"/>
                </a:solidFill>
                <a:latin typeface="IBM Plex Sans ExtLt"/>
              </a:rPr>
              <a:t>Foundation Models </a:t>
            </a:r>
            <a:r>
              <a:rPr lang="en-US" sz="4400" dirty="0">
                <a:latin typeface="IBM Plex Sans ExtLt"/>
              </a:rPr>
              <a:t>are bringing an inflection point in AI...</a:t>
            </a:r>
            <a:endParaRPr lang="en-US" sz="4400" dirty="0"/>
          </a:p>
        </p:txBody>
      </p:sp>
    </p:spTree>
    <p:extLst>
      <p:ext uri="{BB962C8B-B14F-4D97-AF65-F5344CB8AC3E}">
        <p14:creationId xmlns:p14="http://schemas.microsoft.com/office/powerpoint/2010/main" val="3808183357"/>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3920CB-DBB6-9929-D193-F0C950789E6D}"/>
              </a:ext>
            </a:extLst>
          </p:cNvPr>
          <p:cNvSpPr/>
          <p:nvPr/>
        </p:nvSpPr>
        <p:spPr bwMode="auto">
          <a:xfrm>
            <a:off x="4747847" y="5217"/>
            <a:ext cx="5627557" cy="6147752"/>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dirty="0">
              <a:solidFill>
                <a:schemeClr val="bg1"/>
              </a:solidFill>
            </a:endParaRPr>
          </a:p>
        </p:txBody>
      </p:sp>
      <p:sp>
        <p:nvSpPr>
          <p:cNvPr id="130" name="TextBox 129">
            <a:extLst>
              <a:ext uri="{FF2B5EF4-FFF2-40B4-BE49-F238E27FC236}">
                <a16:creationId xmlns:a16="http://schemas.microsoft.com/office/drawing/2014/main" id="{B22BFF3A-37C2-54B2-8C31-7483B486232B}"/>
              </a:ext>
            </a:extLst>
          </p:cNvPr>
          <p:cNvSpPr txBox="1"/>
          <p:nvPr/>
        </p:nvSpPr>
        <p:spPr>
          <a:xfrm>
            <a:off x="4114264" y="6379151"/>
            <a:ext cx="1371421" cy="1384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2188" indent="-223330" defTabSz="1218956">
              <a:spcBef>
                <a:spcPts val="1450"/>
              </a:spcBef>
              <a:buSzPct val="100000"/>
              <a:buFontTx/>
              <a:buChar char="–"/>
            </a:pPr>
            <a:endParaRPr lang="en-US" sz="900" dirty="0">
              <a:sym typeface="IBM Plex Sans Light"/>
            </a:endParaRPr>
          </a:p>
        </p:txBody>
      </p:sp>
      <p:pic>
        <p:nvPicPr>
          <p:cNvPr id="2" name="Picture 1" descr="Granite code models">
            <a:extLst>
              <a:ext uri="{FF2B5EF4-FFF2-40B4-BE49-F238E27FC236}">
                <a16:creationId xmlns:a16="http://schemas.microsoft.com/office/drawing/2014/main" id="{A995BFB7-7E83-9A4E-DF9A-3574E3A3C43C}"/>
              </a:ext>
            </a:extLst>
          </p:cNvPr>
          <p:cNvPicPr>
            <a:picLocks noChangeAspect="1"/>
          </p:cNvPicPr>
          <p:nvPr/>
        </p:nvPicPr>
        <p:blipFill>
          <a:blip r:embed="rId3"/>
          <a:stretch>
            <a:fillRect/>
          </a:stretch>
        </p:blipFill>
        <p:spPr>
          <a:xfrm>
            <a:off x="3111483" y="1618942"/>
            <a:ext cx="8908177" cy="4855801"/>
          </a:xfrm>
          <a:prstGeom prst="rect">
            <a:avLst/>
          </a:prstGeom>
        </p:spPr>
      </p:pic>
      <p:sp>
        <p:nvSpPr>
          <p:cNvPr id="33" name="TextBox 32">
            <a:extLst>
              <a:ext uri="{FF2B5EF4-FFF2-40B4-BE49-F238E27FC236}">
                <a16:creationId xmlns:a16="http://schemas.microsoft.com/office/drawing/2014/main" id="{5780A132-C129-927E-BAB3-BAF16B105E4D}"/>
              </a:ext>
            </a:extLst>
          </p:cNvPr>
          <p:cNvSpPr txBox="1"/>
          <p:nvPr/>
        </p:nvSpPr>
        <p:spPr>
          <a:xfrm>
            <a:off x="3463667" y="830534"/>
            <a:ext cx="7544262" cy="430887"/>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latin typeface="IBM Plex Sans Light"/>
              </a:rPr>
              <a:t>Comparing the Granite-8B-Code (Base/Instruct) with other similarly sized open-source code LLMs on HumanEval Pack. Three coding tasks and six programming languages were used.</a:t>
            </a:r>
          </a:p>
        </p:txBody>
      </p:sp>
      <p:sp>
        <p:nvSpPr>
          <p:cNvPr id="34" name="TextBox 33">
            <a:extLst>
              <a:ext uri="{FF2B5EF4-FFF2-40B4-BE49-F238E27FC236}">
                <a16:creationId xmlns:a16="http://schemas.microsoft.com/office/drawing/2014/main" id="{6184F4F8-13F1-C1B8-0CE2-4750A63D0188}"/>
              </a:ext>
            </a:extLst>
          </p:cNvPr>
          <p:cNvSpPr txBox="1"/>
          <p:nvPr/>
        </p:nvSpPr>
        <p:spPr>
          <a:xfrm>
            <a:off x="326513" y="5967601"/>
            <a:ext cx="1651729" cy="36933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baseline="30000" dirty="0"/>
              <a:t>[1]</a:t>
            </a:r>
            <a:r>
              <a:rPr lang="en-US" sz="1200" dirty="0">
                <a:hlinkClick r:id="rId4">
                  <a:extLst>
                    <a:ext uri="{A12FA001-AC4F-418D-AE19-62706E023703}">
                      <ahyp:hlinkClr xmlns:ahyp="http://schemas.microsoft.com/office/drawing/2018/hyperlinkcolor" val="tx"/>
                    </a:ext>
                  </a:extLst>
                </a:hlinkClick>
              </a:rPr>
              <a:t>Research paper</a:t>
            </a:r>
            <a:r>
              <a:rPr lang="en-US" sz="1200" dirty="0"/>
              <a:t> on Granite code models</a:t>
            </a:r>
          </a:p>
        </p:txBody>
      </p:sp>
      <p:sp>
        <p:nvSpPr>
          <p:cNvPr id="4" name="Title 1">
            <a:extLst>
              <a:ext uri="{FF2B5EF4-FFF2-40B4-BE49-F238E27FC236}">
                <a16:creationId xmlns:a16="http://schemas.microsoft.com/office/drawing/2014/main" id="{165CB29F-FB90-67F7-BE87-4CB93F42857A}"/>
              </a:ext>
            </a:extLst>
          </p:cNvPr>
          <p:cNvSpPr txBox="1">
            <a:spLocks/>
          </p:cNvSpPr>
          <p:nvPr/>
        </p:nvSpPr>
        <p:spPr>
          <a:xfrm>
            <a:off x="171077" y="577631"/>
            <a:ext cx="2928997" cy="40219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1800" b="1" dirty="0">
                <a:solidFill>
                  <a:schemeClr val="accent1"/>
                </a:solidFill>
              </a:rPr>
              <a:t>Performant</a:t>
            </a:r>
          </a:p>
          <a:p>
            <a:pPr defTabSz="1218727">
              <a:lnSpc>
                <a:spcPct val="100000"/>
              </a:lnSpc>
              <a:defRPr/>
            </a:pPr>
            <a:endParaRPr lang="en-US" sz="1800" dirty="0">
              <a:solidFill>
                <a:schemeClr val="tx1"/>
              </a:solidFill>
            </a:endParaRPr>
          </a:p>
          <a:p>
            <a:pPr defTabSz="1218727">
              <a:lnSpc>
                <a:spcPct val="100000"/>
              </a:lnSpc>
              <a:defRPr/>
            </a:pPr>
            <a:r>
              <a:rPr lang="en-US" sz="1800" dirty="0">
                <a:solidFill>
                  <a:schemeClr val="tx1"/>
                </a:solidFill>
              </a:rPr>
              <a:t>IBM Granite code models demonstrate superior  </a:t>
            </a:r>
            <a:r>
              <a:rPr lang="en-US" sz="1800" dirty="0">
                <a:solidFill>
                  <a:srgbClr val="121619"/>
                </a:solidFill>
                <a:ea typeface="+mj-lt"/>
                <a:cs typeface="+mj-lt"/>
              </a:rPr>
              <a:t>performances on code synthesis, fixing, explanation, editing, and translation, across most major languages, incl. Python, JavaScript, Java, Go, C++, and Rust</a:t>
            </a:r>
            <a:endParaRPr lang="en-US" sz="1800" dirty="0">
              <a:solidFill>
                <a:schemeClr val="tx1"/>
              </a:solidFill>
            </a:endParaRPr>
          </a:p>
        </p:txBody>
      </p:sp>
    </p:spTree>
    <p:extLst>
      <p:ext uri="{BB962C8B-B14F-4D97-AF65-F5344CB8AC3E}">
        <p14:creationId xmlns:p14="http://schemas.microsoft.com/office/powerpoint/2010/main" val="327753579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3920CB-DBB6-9929-D193-F0C950789E6D}"/>
              </a:ext>
            </a:extLst>
          </p:cNvPr>
          <p:cNvSpPr/>
          <p:nvPr/>
        </p:nvSpPr>
        <p:spPr bwMode="auto">
          <a:xfrm>
            <a:off x="4747847" y="5217"/>
            <a:ext cx="5627557" cy="6147752"/>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dirty="0">
              <a:solidFill>
                <a:schemeClr val="bg1"/>
              </a:solidFill>
            </a:endParaRPr>
          </a:p>
        </p:txBody>
      </p:sp>
      <p:sp>
        <p:nvSpPr>
          <p:cNvPr id="12" name="Title 1">
            <a:extLst>
              <a:ext uri="{FF2B5EF4-FFF2-40B4-BE49-F238E27FC236}">
                <a16:creationId xmlns:a16="http://schemas.microsoft.com/office/drawing/2014/main" id="{AE1F45D8-C172-78AB-AF66-BF4DA2E7F32F}"/>
              </a:ext>
            </a:extLst>
          </p:cNvPr>
          <p:cNvSpPr txBox="1">
            <a:spLocks/>
          </p:cNvSpPr>
          <p:nvPr/>
        </p:nvSpPr>
        <p:spPr>
          <a:xfrm>
            <a:off x="233260" y="427991"/>
            <a:ext cx="2619858" cy="40219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1800" b="1" dirty="0">
                <a:solidFill>
                  <a:schemeClr val="accent1"/>
                </a:solidFill>
              </a:rPr>
              <a:t>Performant</a:t>
            </a:r>
          </a:p>
          <a:p>
            <a:pPr defTabSz="1218727">
              <a:lnSpc>
                <a:spcPct val="100000"/>
              </a:lnSpc>
              <a:defRPr/>
            </a:pPr>
            <a:endParaRPr lang="en-US" sz="1800" dirty="0">
              <a:solidFill>
                <a:schemeClr val="tx1"/>
              </a:solidFill>
            </a:endParaRPr>
          </a:p>
          <a:p>
            <a:pPr defTabSz="1218727">
              <a:lnSpc>
                <a:spcPct val="100000"/>
              </a:lnSpc>
              <a:defRPr/>
            </a:pPr>
            <a:r>
              <a:rPr lang="en-US" sz="1800" dirty="0">
                <a:solidFill>
                  <a:schemeClr val="tx1"/>
                </a:solidFill>
              </a:rPr>
              <a:t>IBM Granite code models demonstrate superior  </a:t>
            </a:r>
            <a:r>
              <a:rPr lang="en-US" sz="1800" dirty="0">
                <a:solidFill>
                  <a:srgbClr val="121619"/>
                </a:solidFill>
                <a:ea typeface="+mj-lt"/>
                <a:cs typeface="+mj-lt"/>
              </a:rPr>
              <a:t>performances on code synthesis, fixing, explanation, editing, and translation, across most major languages, incl. Python, JavaScript, Java, Go, C++, and Rust.</a:t>
            </a:r>
            <a:endParaRPr lang="en-US" sz="1800" dirty="0">
              <a:solidFill>
                <a:srgbClr val="121619"/>
              </a:solidFill>
            </a:endParaRPr>
          </a:p>
          <a:p>
            <a:pPr defTabSz="1218727">
              <a:lnSpc>
                <a:spcPct val="100000"/>
              </a:lnSpc>
              <a:defRPr/>
            </a:pPr>
            <a:endParaRPr lang="en-US" sz="1800" dirty="0">
              <a:solidFill>
                <a:schemeClr val="tx1"/>
              </a:solidFill>
            </a:endParaRPr>
          </a:p>
          <a:p>
            <a:pPr defTabSz="1218727">
              <a:lnSpc>
                <a:spcPct val="100000"/>
              </a:lnSpc>
              <a:defRPr/>
            </a:pPr>
            <a:endParaRPr lang="en-US" sz="1400">
              <a:solidFill>
                <a:srgbClr val="121619"/>
              </a:solidFill>
            </a:endParaRPr>
          </a:p>
          <a:p>
            <a:pPr defTabSz="1218727">
              <a:lnSpc>
                <a:spcPct val="100000"/>
              </a:lnSpc>
              <a:defRPr/>
            </a:pPr>
            <a:endParaRPr lang="en-US" sz="1800" dirty="0">
              <a:solidFill>
                <a:schemeClr val="tx1"/>
              </a:solidFill>
            </a:endParaRPr>
          </a:p>
        </p:txBody>
      </p:sp>
      <p:sp>
        <p:nvSpPr>
          <p:cNvPr id="130" name="TextBox 129">
            <a:extLst>
              <a:ext uri="{FF2B5EF4-FFF2-40B4-BE49-F238E27FC236}">
                <a16:creationId xmlns:a16="http://schemas.microsoft.com/office/drawing/2014/main" id="{B22BFF3A-37C2-54B2-8C31-7483B486232B}"/>
              </a:ext>
            </a:extLst>
          </p:cNvPr>
          <p:cNvSpPr txBox="1"/>
          <p:nvPr/>
        </p:nvSpPr>
        <p:spPr>
          <a:xfrm>
            <a:off x="4114264" y="6379151"/>
            <a:ext cx="1371421" cy="1384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2188" indent="-223330" defTabSz="1218956">
              <a:spcBef>
                <a:spcPts val="1450"/>
              </a:spcBef>
              <a:buSzPct val="100000"/>
              <a:buFontTx/>
              <a:buChar char="–"/>
            </a:pPr>
            <a:endParaRPr lang="en-US" sz="900" dirty="0">
              <a:sym typeface="IBM Plex Sans Light"/>
            </a:endParaRPr>
          </a:p>
        </p:txBody>
      </p:sp>
      <p:sp>
        <p:nvSpPr>
          <p:cNvPr id="33" name="TextBox 32">
            <a:extLst>
              <a:ext uri="{FF2B5EF4-FFF2-40B4-BE49-F238E27FC236}">
                <a16:creationId xmlns:a16="http://schemas.microsoft.com/office/drawing/2014/main" id="{5780A132-C129-927E-BAB3-BAF16B105E4D}"/>
              </a:ext>
            </a:extLst>
          </p:cNvPr>
          <p:cNvSpPr txBox="1"/>
          <p:nvPr/>
        </p:nvSpPr>
        <p:spPr>
          <a:xfrm>
            <a:off x="3476474" y="721691"/>
            <a:ext cx="7544262" cy="64633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400" dirty="0">
                <a:solidFill>
                  <a:srgbClr val="121619"/>
                </a:solidFill>
                <a:ea typeface="+mn-lt"/>
                <a:cs typeface="+mn-lt"/>
              </a:rPr>
              <a:t>Granite models can outperform some twice their size, such as with Code Llama, and while some other models may perform slightly better in some tasks like code generation, no one model could perform at a high level at generation, fixing, and explanation — apart from Granite.</a:t>
            </a:r>
            <a:r>
              <a:rPr lang="en-US" sz="1400" baseline="30000" dirty="0">
                <a:solidFill>
                  <a:srgbClr val="121619"/>
                </a:solidFill>
                <a:ea typeface="+mn-lt"/>
                <a:cs typeface="+mn-lt"/>
              </a:rPr>
              <a:t>[1]</a:t>
            </a:r>
          </a:p>
        </p:txBody>
      </p:sp>
      <p:sp>
        <p:nvSpPr>
          <p:cNvPr id="34" name="TextBox 33">
            <a:extLst>
              <a:ext uri="{FF2B5EF4-FFF2-40B4-BE49-F238E27FC236}">
                <a16:creationId xmlns:a16="http://schemas.microsoft.com/office/drawing/2014/main" id="{6184F4F8-13F1-C1B8-0CE2-4750A63D0188}"/>
              </a:ext>
            </a:extLst>
          </p:cNvPr>
          <p:cNvSpPr txBox="1"/>
          <p:nvPr/>
        </p:nvSpPr>
        <p:spPr>
          <a:xfrm>
            <a:off x="326513" y="5967601"/>
            <a:ext cx="1651729"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baseline="30000" dirty="0"/>
              <a:t>[1]</a:t>
            </a:r>
            <a:r>
              <a:rPr lang="en-US" sz="1200" dirty="0">
                <a:hlinkClick r:id="rId3">
                  <a:extLst>
                    <a:ext uri="{A12FA001-AC4F-418D-AE19-62706E023703}">
                      <ahyp:hlinkClr xmlns:ahyp="http://schemas.microsoft.com/office/drawing/2018/hyperlinkcolor" val="tx"/>
                    </a:ext>
                  </a:extLst>
                </a:hlinkClick>
              </a:rPr>
              <a:t>Research paper</a:t>
            </a:r>
            <a:r>
              <a:rPr lang="en-US" sz="1200" dirty="0"/>
              <a:t> on Granite code models</a:t>
            </a:r>
          </a:p>
        </p:txBody>
      </p:sp>
      <p:pic>
        <p:nvPicPr>
          <p:cNvPr id="5" name="Picture 4">
            <a:extLst>
              <a:ext uri="{FF2B5EF4-FFF2-40B4-BE49-F238E27FC236}">
                <a16:creationId xmlns:a16="http://schemas.microsoft.com/office/drawing/2014/main" id="{28FFED7C-DC9F-8177-9CBA-87AEB1AA283F}"/>
              </a:ext>
            </a:extLst>
          </p:cNvPr>
          <p:cNvPicPr>
            <a:picLocks noChangeAspect="1"/>
          </p:cNvPicPr>
          <p:nvPr/>
        </p:nvPicPr>
        <p:blipFill>
          <a:blip r:embed="rId4"/>
          <a:stretch>
            <a:fillRect/>
          </a:stretch>
        </p:blipFill>
        <p:spPr>
          <a:xfrm>
            <a:off x="4116722" y="1603840"/>
            <a:ext cx="5917986" cy="4540273"/>
          </a:xfrm>
          <a:prstGeom prst="rect">
            <a:avLst/>
          </a:prstGeom>
        </p:spPr>
      </p:pic>
    </p:spTree>
    <p:extLst>
      <p:ext uri="{BB962C8B-B14F-4D97-AF65-F5344CB8AC3E}">
        <p14:creationId xmlns:p14="http://schemas.microsoft.com/office/powerpoint/2010/main" val="393397104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3920CB-DBB6-9929-D193-F0C950789E6D}"/>
              </a:ext>
            </a:extLst>
          </p:cNvPr>
          <p:cNvSpPr/>
          <p:nvPr/>
        </p:nvSpPr>
        <p:spPr bwMode="auto">
          <a:xfrm>
            <a:off x="4747847" y="5217"/>
            <a:ext cx="5627557" cy="6147752"/>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dirty="0">
              <a:solidFill>
                <a:schemeClr val="bg1"/>
              </a:solidFill>
            </a:endParaRPr>
          </a:p>
        </p:txBody>
      </p:sp>
      <p:sp>
        <p:nvSpPr>
          <p:cNvPr id="12" name="Title 1">
            <a:extLst>
              <a:ext uri="{FF2B5EF4-FFF2-40B4-BE49-F238E27FC236}">
                <a16:creationId xmlns:a16="http://schemas.microsoft.com/office/drawing/2014/main" id="{AE1F45D8-C172-78AB-AF66-BF4DA2E7F32F}"/>
              </a:ext>
            </a:extLst>
          </p:cNvPr>
          <p:cNvSpPr txBox="1">
            <a:spLocks/>
          </p:cNvSpPr>
          <p:nvPr/>
        </p:nvSpPr>
        <p:spPr>
          <a:xfrm>
            <a:off x="233260" y="427991"/>
            <a:ext cx="2619858" cy="40219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1800" b="1" dirty="0">
                <a:solidFill>
                  <a:schemeClr val="accent1"/>
                </a:solidFill>
              </a:rPr>
              <a:t>Performant</a:t>
            </a:r>
          </a:p>
          <a:p>
            <a:pPr defTabSz="1218727">
              <a:lnSpc>
                <a:spcPct val="100000"/>
              </a:lnSpc>
              <a:defRPr/>
            </a:pPr>
            <a:endParaRPr lang="en-US" sz="1800" dirty="0">
              <a:solidFill>
                <a:schemeClr val="tx1"/>
              </a:solidFill>
            </a:endParaRPr>
          </a:p>
          <a:p>
            <a:pPr defTabSz="1218727">
              <a:lnSpc>
                <a:spcPct val="100000"/>
              </a:lnSpc>
              <a:defRPr/>
            </a:pPr>
            <a:r>
              <a:rPr lang="en-US" sz="1800" dirty="0">
                <a:solidFill>
                  <a:schemeClr val="tx1"/>
                </a:solidFill>
              </a:rPr>
              <a:t>IBM Granite code models demonstrate superior  </a:t>
            </a:r>
            <a:r>
              <a:rPr lang="en-US" sz="1800" dirty="0">
                <a:solidFill>
                  <a:srgbClr val="121619"/>
                </a:solidFill>
                <a:ea typeface="+mj-lt"/>
                <a:cs typeface="+mj-lt"/>
              </a:rPr>
              <a:t>performances on code synthesis, fixing, explanation, editing, and translation, across most major languages, incl. Python, JavaScript, Java, Go, C++, and Rust.</a:t>
            </a:r>
            <a:endParaRPr lang="en-US" sz="1800" dirty="0">
              <a:solidFill>
                <a:srgbClr val="121619"/>
              </a:solidFill>
            </a:endParaRPr>
          </a:p>
          <a:p>
            <a:pPr defTabSz="1218727">
              <a:lnSpc>
                <a:spcPct val="100000"/>
              </a:lnSpc>
              <a:defRPr/>
            </a:pPr>
            <a:endParaRPr lang="en-US" sz="1800" dirty="0">
              <a:solidFill>
                <a:schemeClr val="tx1"/>
              </a:solidFill>
            </a:endParaRPr>
          </a:p>
          <a:p>
            <a:pPr defTabSz="1218727">
              <a:lnSpc>
                <a:spcPct val="100000"/>
              </a:lnSpc>
              <a:defRPr/>
            </a:pPr>
            <a:endParaRPr lang="en-US" sz="1400" dirty="0">
              <a:solidFill>
                <a:srgbClr val="121619"/>
              </a:solidFill>
            </a:endParaRPr>
          </a:p>
          <a:p>
            <a:pPr defTabSz="1218727">
              <a:lnSpc>
                <a:spcPct val="100000"/>
              </a:lnSpc>
              <a:defRPr/>
            </a:pPr>
            <a:endParaRPr lang="en-US" sz="1800" dirty="0">
              <a:solidFill>
                <a:schemeClr val="tx1"/>
              </a:solidFill>
            </a:endParaRPr>
          </a:p>
        </p:txBody>
      </p:sp>
      <p:sp>
        <p:nvSpPr>
          <p:cNvPr id="130" name="TextBox 129">
            <a:extLst>
              <a:ext uri="{FF2B5EF4-FFF2-40B4-BE49-F238E27FC236}">
                <a16:creationId xmlns:a16="http://schemas.microsoft.com/office/drawing/2014/main" id="{B22BFF3A-37C2-54B2-8C31-7483B486232B}"/>
              </a:ext>
            </a:extLst>
          </p:cNvPr>
          <p:cNvSpPr txBox="1"/>
          <p:nvPr/>
        </p:nvSpPr>
        <p:spPr>
          <a:xfrm>
            <a:off x="4114264" y="6379151"/>
            <a:ext cx="1371421" cy="1384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2188" indent="-223330" defTabSz="1218956">
              <a:spcBef>
                <a:spcPts val="1450"/>
              </a:spcBef>
              <a:buSzPct val="100000"/>
              <a:buFontTx/>
              <a:buChar char="–"/>
            </a:pPr>
            <a:endParaRPr lang="en-US" sz="900" dirty="0">
              <a:sym typeface="IBM Plex Sans Light"/>
            </a:endParaRPr>
          </a:p>
        </p:txBody>
      </p:sp>
      <p:sp>
        <p:nvSpPr>
          <p:cNvPr id="34" name="TextBox 33">
            <a:extLst>
              <a:ext uri="{FF2B5EF4-FFF2-40B4-BE49-F238E27FC236}">
                <a16:creationId xmlns:a16="http://schemas.microsoft.com/office/drawing/2014/main" id="{6184F4F8-13F1-C1B8-0CE2-4750A63D0188}"/>
              </a:ext>
            </a:extLst>
          </p:cNvPr>
          <p:cNvSpPr txBox="1"/>
          <p:nvPr/>
        </p:nvSpPr>
        <p:spPr>
          <a:xfrm>
            <a:off x="326513" y="5967601"/>
            <a:ext cx="1651729" cy="36933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baseline="30000" dirty="0"/>
              <a:t>[1]</a:t>
            </a:r>
            <a:r>
              <a:rPr lang="en-US" sz="1200" dirty="0">
                <a:hlinkClick r:id="rId3">
                  <a:extLst>
                    <a:ext uri="{A12FA001-AC4F-418D-AE19-62706E023703}">
                      <ahyp:hlinkClr xmlns:ahyp="http://schemas.microsoft.com/office/drawing/2018/hyperlinkcolor" val="tx"/>
                    </a:ext>
                  </a:extLst>
                </a:hlinkClick>
              </a:rPr>
              <a:t>Research paper</a:t>
            </a:r>
            <a:r>
              <a:rPr lang="en-US" sz="1200" dirty="0"/>
              <a:t> on Granite code models</a:t>
            </a:r>
          </a:p>
        </p:txBody>
      </p:sp>
      <p:pic>
        <p:nvPicPr>
          <p:cNvPr id="2" name="Picture 1" descr="Page 19 - Figure 4.png">
            <a:extLst>
              <a:ext uri="{FF2B5EF4-FFF2-40B4-BE49-F238E27FC236}">
                <a16:creationId xmlns:a16="http://schemas.microsoft.com/office/drawing/2014/main" id="{A3839506-DCFE-B7D2-6246-63D35984C79C}"/>
              </a:ext>
            </a:extLst>
          </p:cNvPr>
          <p:cNvPicPr>
            <a:picLocks noChangeAspect="1"/>
          </p:cNvPicPr>
          <p:nvPr/>
        </p:nvPicPr>
        <p:blipFill>
          <a:blip r:embed="rId4"/>
          <a:stretch>
            <a:fillRect/>
          </a:stretch>
        </p:blipFill>
        <p:spPr>
          <a:xfrm>
            <a:off x="3514895" y="815849"/>
            <a:ext cx="6743841" cy="3107063"/>
          </a:xfrm>
          <a:prstGeom prst="rect">
            <a:avLst/>
          </a:prstGeom>
        </p:spPr>
      </p:pic>
      <p:pic>
        <p:nvPicPr>
          <p:cNvPr id="4" name="Picture 3" descr="Page 20 - Figure 5.png">
            <a:extLst>
              <a:ext uri="{FF2B5EF4-FFF2-40B4-BE49-F238E27FC236}">
                <a16:creationId xmlns:a16="http://schemas.microsoft.com/office/drawing/2014/main" id="{97ECF3BA-0DBD-B65B-8014-2EB28B88B556}"/>
              </a:ext>
            </a:extLst>
          </p:cNvPr>
          <p:cNvPicPr>
            <a:picLocks noChangeAspect="1"/>
          </p:cNvPicPr>
          <p:nvPr/>
        </p:nvPicPr>
        <p:blipFill>
          <a:blip r:embed="rId5"/>
          <a:stretch>
            <a:fillRect/>
          </a:stretch>
        </p:blipFill>
        <p:spPr>
          <a:xfrm>
            <a:off x="3514894" y="4004309"/>
            <a:ext cx="6737437" cy="3094258"/>
          </a:xfrm>
          <a:prstGeom prst="rect">
            <a:avLst/>
          </a:prstGeom>
        </p:spPr>
      </p:pic>
      <p:sp>
        <p:nvSpPr>
          <p:cNvPr id="6" name="TextBox 5">
            <a:extLst>
              <a:ext uri="{FF2B5EF4-FFF2-40B4-BE49-F238E27FC236}">
                <a16:creationId xmlns:a16="http://schemas.microsoft.com/office/drawing/2014/main" id="{757425EA-B322-8F7A-61FA-0D6D2CA2F3A3}"/>
              </a:ext>
            </a:extLst>
          </p:cNvPr>
          <p:cNvSpPr txBox="1"/>
          <p:nvPr/>
        </p:nvSpPr>
        <p:spPr>
          <a:xfrm>
            <a:off x="3809449" y="625654"/>
            <a:ext cx="7505841" cy="430887"/>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t>On the Berkeley Function-Calling Leaderboard, the accuracy of Granite Code models keep increasing as the model size increases. </a:t>
            </a:r>
            <a:r>
              <a:rPr lang="en-US" sz="1400" baseline="30000" dirty="0"/>
              <a:t>[1]</a:t>
            </a:r>
          </a:p>
        </p:txBody>
      </p:sp>
      <p:sp>
        <p:nvSpPr>
          <p:cNvPr id="7" name="TextBox 6">
            <a:extLst>
              <a:ext uri="{FF2B5EF4-FFF2-40B4-BE49-F238E27FC236}">
                <a16:creationId xmlns:a16="http://schemas.microsoft.com/office/drawing/2014/main" id="{6997E356-A1AC-92FD-DD52-0C8A9AF46429}"/>
              </a:ext>
            </a:extLst>
          </p:cNvPr>
          <p:cNvSpPr txBox="1"/>
          <p:nvPr/>
        </p:nvSpPr>
        <p:spPr>
          <a:xfrm>
            <a:off x="3514895" y="3698866"/>
            <a:ext cx="7505841" cy="430887"/>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t>On Berkley Function-Calling Leaderboard, the Granite-8B-Code model (Base and Instruct) consistently outperform CodeLlama-7B (Base/Instruct) on all three metrics. </a:t>
            </a:r>
            <a:r>
              <a:rPr lang="en-US" sz="1400" baseline="30000" dirty="0"/>
              <a:t>[1]</a:t>
            </a:r>
          </a:p>
        </p:txBody>
      </p:sp>
    </p:spTree>
    <p:extLst>
      <p:ext uri="{BB962C8B-B14F-4D97-AF65-F5344CB8AC3E}">
        <p14:creationId xmlns:p14="http://schemas.microsoft.com/office/powerpoint/2010/main" val="322877314"/>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76" name="Picture 7" descr="Picture 7"/>
          <p:cNvPicPr>
            <a:picLocks noChangeAspect="1"/>
          </p:cNvPicPr>
          <p:nvPr/>
        </p:nvPicPr>
        <p:blipFill>
          <a:blip r:embed="rId2"/>
          <a:srcRect l="19269" r="30673"/>
          <a:stretch>
            <a:fillRect/>
          </a:stretch>
        </p:blipFill>
        <p:spPr>
          <a:xfrm>
            <a:off x="6107288" y="527"/>
            <a:ext cx="6096003" cy="6856781"/>
          </a:xfrm>
          <a:prstGeom prst="rect">
            <a:avLst/>
          </a:prstGeom>
          <a:ln w="12700">
            <a:miter lim="400000"/>
          </a:ln>
        </p:spPr>
      </p:pic>
      <p:sp>
        <p:nvSpPr>
          <p:cNvPr id="2877" name="Slide Number Placeholder"/>
          <p:cNvSpPr txBox="1">
            <a:spLocks noGrp="1"/>
          </p:cNvSpPr>
          <p:nvPr>
            <p:ph type="sldNum" sz="quarter" idx="4294967295"/>
          </p:nvPr>
        </p:nvSpPr>
        <p:spPr>
          <a:xfrm>
            <a:off x="11734709" y="6448422"/>
            <a:ext cx="12700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defTabSz="914642">
              <a:defRPr sz="800">
                <a:solidFill>
                  <a:srgbClr val="403E3E"/>
                </a:solidFill>
                <a:latin typeface="IBM Plex Sans"/>
                <a:ea typeface="IBM Plex Sans"/>
                <a:cs typeface="IBM Plex Sans"/>
                <a:sym typeface="IBM Plex Sans"/>
              </a:defRPr>
            </a:lvl1pPr>
          </a:lstStyle>
          <a:p>
            <a:fld id="{86CB4B4D-7CA3-9044-876B-883B54F8677D}" type="slidenum">
              <a:rPr/>
              <a:t>23</a:t>
            </a:fld>
            <a:endParaRPr/>
          </a:p>
        </p:txBody>
      </p:sp>
      <p:sp>
        <p:nvSpPr>
          <p:cNvPr id="2878" name="Title 1"/>
          <p:cNvSpPr txBox="1"/>
          <p:nvPr/>
        </p:nvSpPr>
        <p:spPr>
          <a:xfrm>
            <a:off x="304886" y="268062"/>
            <a:ext cx="5486314" cy="14455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defTabSz="1219200">
              <a:lnSpc>
                <a:spcPct val="90000"/>
              </a:lnSpc>
              <a:defRPr sz="3200">
                <a:solidFill>
                  <a:srgbClr val="0F62FE"/>
                </a:solidFill>
                <a:latin typeface="IBM Plex Sans Light"/>
                <a:ea typeface="IBM Plex Sans Light"/>
                <a:cs typeface="IBM Plex Sans Light"/>
                <a:sym typeface="IBM Plex Sans Light"/>
              </a:defRPr>
            </a:lvl1pPr>
          </a:lstStyle>
          <a:p>
            <a:r>
              <a:t>IBM Client Engineering</a:t>
            </a:r>
          </a:p>
        </p:txBody>
      </p:sp>
      <p:sp>
        <p:nvSpPr>
          <p:cNvPr id="2879" name="Text Placeholder 2"/>
          <p:cNvSpPr txBox="1"/>
          <p:nvPr/>
        </p:nvSpPr>
        <p:spPr>
          <a:xfrm>
            <a:off x="304799" y="1730511"/>
            <a:ext cx="5486314" cy="3430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defTabSz="1170431">
              <a:lnSpc>
                <a:spcPct val="120000"/>
              </a:lnSpc>
              <a:defRPr sz="3072">
                <a:latin typeface="IBM Plex Sans Light"/>
                <a:ea typeface="IBM Plex Sans Light"/>
                <a:cs typeface="IBM Plex Sans Light"/>
                <a:sym typeface="IBM Plex Sans Light"/>
              </a:defRPr>
            </a:pPr>
            <a:r>
              <a:rPr lang="en-US" altLang="zh-CN" dirty="0" err="1"/>
              <a:t>LLMOps</a:t>
            </a:r>
            <a:br>
              <a:rPr dirty="0"/>
            </a:br>
            <a:r>
              <a:rPr i="1" dirty="0">
                <a:latin typeface="IBM Plex Sans"/>
                <a:ea typeface="IBM Plex Sans"/>
                <a:cs typeface="IBM Plex Sans"/>
                <a:sym typeface="IBM Plex Sans"/>
              </a:rPr>
              <a:t>IBM‘s Narrative and Practical Pattern</a:t>
            </a:r>
            <a:br>
              <a:rPr dirty="0"/>
            </a:br>
            <a:endParaRPr lang="en-HK" dirty="0"/>
          </a:p>
          <a:p>
            <a:pPr defTabSz="1170431">
              <a:lnSpc>
                <a:spcPct val="120000"/>
              </a:lnSpc>
              <a:defRPr sz="3072">
                <a:latin typeface="IBM Plex Sans Light"/>
                <a:ea typeface="IBM Plex Sans Light"/>
                <a:cs typeface="IBM Plex Sans Light"/>
                <a:sym typeface="IBM Plex Sans Light"/>
              </a:defRPr>
            </a:pPr>
            <a:endParaRPr lang="en-HK" dirty="0"/>
          </a:p>
          <a:p>
            <a:pPr defTabSz="1170431">
              <a:lnSpc>
                <a:spcPct val="120000"/>
              </a:lnSpc>
              <a:defRPr sz="2304">
                <a:latin typeface="IBM Plex Sans Light"/>
                <a:ea typeface="IBM Plex Sans Light"/>
                <a:cs typeface="IBM Plex Sans Light"/>
                <a:sym typeface="IBM Plex Sans Light"/>
              </a:defRPr>
            </a:pPr>
            <a:r>
              <a:rPr lang="en-US" altLang="zh-CN" dirty="0"/>
              <a:t>Feb</a:t>
            </a:r>
            <a:r>
              <a:rPr lang="zh-CN" altLang="en-US" dirty="0"/>
              <a:t> </a:t>
            </a:r>
            <a:r>
              <a:rPr lang="en-HK" dirty="0"/>
              <a:t>202</a:t>
            </a:r>
            <a:r>
              <a:rPr lang="en-US" altLang="zh-CN" dirty="0"/>
              <a:t>4</a:t>
            </a:r>
            <a:endParaRPr lang="en-HK" dirty="0"/>
          </a:p>
        </p:txBody>
      </p:sp>
      <p:sp>
        <p:nvSpPr>
          <p:cNvPr id="2880" name="Footer Placeholder"/>
          <p:cNvSpPr txBox="1"/>
          <p:nvPr/>
        </p:nvSpPr>
        <p:spPr>
          <a:xfrm>
            <a:off x="304887" y="6511924"/>
            <a:ext cx="5486315"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defTabSz="914655">
              <a:defRPr sz="800">
                <a:latin typeface="IBM Plex Sans"/>
                <a:ea typeface="IBM Plex Sans"/>
                <a:cs typeface="IBM Plex Sans"/>
                <a:sym typeface="IBM Plex Sans"/>
              </a:defRPr>
            </a:lvl1pPr>
          </a:lstStyle>
          <a:p>
            <a:r>
              <a:rPr dirty="0"/>
              <a:t>IBM Client Engineering / © 202</a:t>
            </a:r>
            <a:r>
              <a:rPr lang="en-US" altLang="zh-CN" dirty="0"/>
              <a:t>4</a:t>
            </a:r>
            <a:r>
              <a:rPr dirty="0"/>
              <a:t> IBM Corporation</a:t>
            </a:r>
          </a:p>
        </p:txBody>
      </p:sp>
    </p:spTree>
    <p:extLst>
      <p:ext uri="{BB962C8B-B14F-4D97-AF65-F5344CB8AC3E}">
        <p14:creationId xmlns:p14="http://schemas.microsoft.com/office/powerpoint/2010/main" val="1148903627"/>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2" name="Title"/>
          <p:cNvSpPr txBox="1">
            <a:spLocks noGrp="1"/>
          </p:cNvSpPr>
          <p:nvPr>
            <p:ph type="title"/>
          </p:nvPr>
        </p:nvSpPr>
        <p:spPr>
          <a:prstGeom prst="rect">
            <a:avLst/>
          </a:prstGeom>
        </p:spPr>
        <p:txBody>
          <a:bodyPr/>
          <a:lstStyle>
            <a:lvl1pPr>
              <a:defRPr>
                <a:solidFill>
                  <a:srgbClr val="000000"/>
                </a:solidFill>
              </a:defRPr>
            </a:lvl1pPr>
          </a:lstStyle>
          <a:p>
            <a:r>
              <a:rPr dirty="0"/>
              <a:t>Agenda</a:t>
            </a:r>
          </a:p>
        </p:txBody>
      </p:sp>
      <p:sp>
        <p:nvSpPr>
          <p:cNvPr id="2883" name="Text Placeholder 1"/>
          <p:cNvSpPr txBox="1">
            <a:spLocks noGrp="1"/>
          </p:cNvSpPr>
          <p:nvPr>
            <p:ph type="body" idx="1"/>
          </p:nvPr>
        </p:nvSpPr>
        <p:spPr>
          <a:xfrm>
            <a:off x="381000" y="1180549"/>
            <a:ext cx="8299850" cy="5200372"/>
          </a:xfrm>
          <a:prstGeom prst="rect">
            <a:avLst/>
          </a:prstGeom>
        </p:spPr>
        <p:txBody>
          <a:bodyPr>
            <a:normAutofit/>
          </a:bodyPr>
          <a:lstStyle/>
          <a:p>
            <a:pPr defTabSz="609607">
              <a:tabLst>
                <a:tab pos="5245100" algn="dec"/>
              </a:tabLst>
            </a:pPr>
            <a:r>
              <a:rPr dirty="0" err="1"/>
              <a:t>L</a:t>
            </a:r>
            <a:r>
              <a:rPr lang="en-US" altLang="zh-CN" dirty="0" err="1"/>
              <a:t>LM</a:t>
            </a:r>
            <a:r>
              <a:rPr dirty="0" err="1"/>
              <a:t>Ops</a:t>
            </a:r>
            <a:r>
              <a:rPr dirty="0"/>
              <a:t> Overview</a:t>
            </a:r>
          </a:p>
          <a:p>
            <a:pPr lvl="2" defTabSz="609607">
              <a:tabLst>
                <a:tab pos="5245100" algn="dec"/>
              </a:tabLst>
              <a:defRPr>
                <a:solidFill>
                  <a:srgbClr val="000000"/>
                </a:solidFill>
              </a:defRPr>
            </a:pPr>
            <a:r>
              <a:rPr lang="en-US" altLang="zh-CN" dirty="0"/>
              <a:t>What’s</a:t>
            </a:r>
            <a:r>
              <a:rPr lang="zh-CN" altLang="en-US" dirty="0"/>
              <a:t> </a:t>
            </a:r>
            <a:r>
              <a:rPr lang="en-US" altLang="zh-CN" dirty="0" err="1"/>
              <a:t>LLMOps</a:t>
            </a:r>
            <a:endParaRPr lang="en-HK" dirty="0"/>
          </a:p>
          <a:p>
            <a:pPr lvl="2" defTabSz="609607">
              <a:tabLst>
                <a:tab pos="5245100" algn="dec"/>
              </a:tabLst>
              <a:defRPr>
                <a:solidFill>
                  <a:srgbClr val="000000"/>
                </a:solidFill>
              </a:defRPr>
            </a:pPr>
            <a:r>
              <a:rPr dirty="0"/>
              <a:t>Why </a:t>
            </a:r>
            <a:r>
              <a:rPr lang="en-US" altLang="zh-CN" dirty="0" err="1"/>
              <a:t>L</a:t>
            </a:r>
            <a:r>
              <a:rPr dirty="0" err="1"/>
              <a:t>L</a:t>
            </a:r>
            <a:r>
              <a:rPr lang="en-US" altLang="zh-CN" dirty="0" err="1"/>
              <a:t>M</a:t>
            </a:r>
            <a:r>
              <a:rPr dirty="0" err="1"/>
              <a:t>Ops</a:t>
            </a:r>
            <a:endParaRPr lang="en-HK" dirty="0"/>
          </a:p>
          <a:p>
            <a:pPr lvl="2" defTabSz="609607">
              <a:tabLst>
                <a:tab pos="5245100" algn="dec"/>
              </a:tabLst>
              <a:defRPr>
                <a:solidFill>
                  <a:srgbClr val="000000"/>
                </a:solidFill>
              </a:defRPr>
            </a:pPr>
            <a:r>
              <a:rPr lang="en-US" altLang="zh-CN" dirty="0"/>
              <a:t>Common</a:t>
            </a:r>
            <a:r>
              <a:rPr lang="zh-CN" altLang="en-US" dirty="0"/>
              <a:t> </a:t>
            </a:r>
            <a:r>
              <a:rPr lang="en-US" altLang="zh-CN" dirty="0"/>
              <a:t>Use-cases</a:t>
            </a:r>
            <a:r>
              <a:rPr lang="zh-CN" altLang="en-US" dirty="0"/>
              <a:t> </a:t>
            </a:r>
            <a:r>
              <a:rPr lang="en-US" altLang="zh-CN" dirty="0"/>
              <a:t>&amp;</a:t>
            </a:r>
            <a:r>
              <a:rPr lang="zh-CN" altLang="en-US" dirty="0"/>
              <a:t> </a:t>
            </a:r>
            <a:r>
              <a:rPr lang="en-US" altLang="zh-CN" dirty="0"/>
              <a:t>Business</a:t>
            </a:r>
            <a:r>
              <a:rPr lang="zh-CN" altLang="en-US" dirty="0"/>
              <a:t> </a:t>
            </a:r>
            <a:r>
              <a:rPr lang="en-US" altLang="zh-CN" dirty="0"/>
              <a:t>Values</a:t>
            </a:r>
          </a:p>
          <a:p>
            <a:pPr lvl="2" defTabSz="609607">
              <a:tabLst>
                <a:tab pos="5245100" algn="dec"/>
              </a:tabLst>
              <a:defRPr>
                <a:solidFill>
                  <a:srgbClr val="000000"/>
                </a:solidFill>
              </a:defRPr>
            </a:pPr>
            <a:r>
              <a:rPr lang="en-US" altLang="zh-CN" dirty="0" err="1"/>
              <a:t>Comprison</a:t>
            </a:r>
            <a:r>
              <a:rPr lang="zh-CN" altLang="en-US" dirty="0"/>
              <a:t> </a:t>
            </a:r>
            <a:r>
              <a:rPr lang="en-US" altLang="zh-CN" dirty="0"/>
              <a:t>with</a:t>
            </a:r>
            <a:r>
              <a:rPr lang="zh-CN" altLang="en-US" dirty="0"/>
              <a:t> </a:t>
            </a:r>
            <a:r>
              <a:rPr lang="en-US" altLang="zh-CN" dirty="0"/>
              <a:t>Traditional</a:t>
            </a:r>
            <a:r>
              <a:rPr lang="zh-CN" altLang="en-US" dirty="0"/>
              <a:t> </a:t>
            </a:r>
            <a:r>
              <a:rPr lang="en-US" altLang="zh-CN" dirty="0" err="1"/>
              <a:t>MLOps</a:t>
            </a:r>
            <a:r>
              <a:rPr dirty="0"/>
              <a:t>		</a:t>
            </a:r>
            <a:endParaRPr lang="en-HK" dirty="0"/>
          </a:p>
          <a:p>
            <a:pPr lvl="2" defTabSz="609607">
              <a:tabLst>
                <a:tab pos="5245100" algn="dec"/>
              </a:tabLst>
              <a:defRPr>
                <a:solidFill>
                  <a:srgbClr val="000000"/>
                </a:solidFill>
              </a:defRPr>
            </a:pPr>
            <a:r>
              <a:rPr lang="en-HK" dirty="0"/>
              <a:t>Architecture</a:t>
            </a:r>
          </a:p>
          <a:p>
            <a:pPr lvl="2" defTabSz="609607">
              <a:tabLst>
                <a:tab pos="5245100" algn="dec"/>
              </a:tabLst>
              <a:defRPr>
                <a:solidFill>
                  <a:srgbClr val="000000"/>
                </a:solidFill>
              </a:defRPr>
            </a:pPr>
            <a:r>
              <a:rPr lang="en-US" altLang="zh-CN" dirty="0"/>
              <a:t>Discussion:</a:t>
            </a:r>
            <a:r>
              <a:rPr lang="zh-CN" altLang="en-US" dirty="0"/>
              <a:t> </a:t>
            </a:r>
            <a:r>
              <a:rPr lang="en-US" altLang="zh-CN" dirty="0"/>
              <a:t>What’s</a:t>
            </a:r>
            <a:r>
              <a:rPr lang="zh-CN" altLang="en-US" dirty="0"/>
              <a:t> </a:t>
            </a:r>
            <a:r>
              <a:rPr lang="en-US" altLang="zh-CN" dirty="0"/>
              <a:t>Your</a:t>
            </a:r>
            <a:r>
              <a:rPr lang="zh-CN" altLang="en-US" dirty="0"/>
              <a:t> </a:t>
            </a:r>
            <a:r>
              <a:rPr lang="en-US" altLang="zh-CN" dirty="0"/>
              <a:t>Current</a:t>
            </a:r>
            <a:r>
              <a:rPr lang="zh-CN" altLang="en-US" dirty="0"/>
              <a:t> </a:t>
            </a:r>
            <a:r>
              <a:rPr lang="en-US" altLang="zh-CN" dirty="0"/>
              <a:t>Status</a:t>
            </a:r>
            <a:r>
              <a:rPr lang="zh-CN" altLang="en-US" dirty="0"/>
              <a:t> </a:t>
            </a:r>
            <a:r>
              <a:rPr lang="en-US" altLang="zh-CN" dirty="0"/>
              <a:t>&amp;</a:t>
            </a:r>
            <a:r>
              <a:rPr lang="zh-CN" altLang="en-US" dirty="0"/>
              <a:t> </a:t>
            </a:r>
            <a:r>
              <a:rPr lang="en-US" altLang="zh-CN" dirty="0"/>
              <a:t>Future</a:t>
            </a:r>
            <a:r>
              <a:rPr lang="zh-CN" altLang="en-US" dirty="0"/>
              <a:t> </a:t>
            </a:r>
            <a:r>
              <a:rPr lang="en-US" altLang="zh-CN" dirty="0"/>
              <a:t>Plan</a:t>
            </a:r>
            <a:r>
              <a:rPr lang="en-HK" dirty="0"/>
              <a:t>	</a:t>
            </a:r>
          </a:p>
        </p:txBody>
      </p:sp>
      <p:sp>
        <p:nvSpPr>
          <p:cNvPr id="2884"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24</a:t>
            </a:fld>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err="1"/>
              <a:t>LLMOps</a:t>
            </a:r>
            <a:r>
              <a:rPr lang="zh-CN" altLang="en-US" dirty="0"/>
              <a:t> </a:t>
            </a:r>
            <a:r>
              <a:rPr lang="en-US" altLang="zh-CN" dirty="0"/>
              <a:t>–</a:t>
            </a:r>
            <a:r>
              <a:rPr lang="zh-CN" altLang="en-US" dirty="0"/>
              <a:t> </a:t>
            </a:r>
            <a:r>
              <a:rPr lang="en-US" altLang="zh-CN" dirty="0"/>
              <a:t>IBM</a:t>
            </a:r>
            <a:r>
              <a:rPr lang="zh-CN" altLang="en-US" dirty="0"/>
              <a:t> </a:t>
            </a:r>
            <a:r>
              <a:rPr lang="en-US" altLang="zh-CN" dirty="0"/>
              <a:t>Narrative</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25</a:t>
            </a:fld>
            <a:endParaRPr/>
          </a:p>
        </p:txBody>
      </p:sp>
      <p:sp>
        <p:nvSpPr>
          <p:cNvPr id="2" name="Title">
            <a:extLst>
              <a:ext uri="{FF2B5EF4-FFF2-40B4-BE49-F238E27FC236}">
                <a16:creationId xmlns:a16="http://schemas.microsoft.com/office/drawing/2014/main" id="{180E0136-0DF4-3E03-C020-6E01581699A0}"/>
              </a:ext>
            </a:extLst>
          </p:cNvPr>
          <p:cNvSpPr txBox="1"/>
          <p:nvPr/>
        </p:nvSpPr>
        <p:spPr>
          <a:xfrm>
            <a:off x="181015" y="1130300"/>
            <a:ext cx="4443236" cy="44987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err="1"/>
              <a:t>LLMOps</a:t>
            </a:r>
            <a:r>
              <a:rPr lang="en-US" altLang="zh-CN" dirty="0"/>
              <a:t> is a part of </a:t>
            </a:r>
            <a:r>
              <a:rPr lang="en-US" altLang="zh-CN" dirty="0" err="1"/>
              <a:t>MLOps</a:t>
            </a:r>
            <a:r>
              <a:rPr lang="en-US" altLang="zh-CN" dirty="0"/>
              <a:t> that focuses on Large Language Models (LLMs).</a:t>
            </a:r>
            <a:r>
              <a:rPr lang="zh-CN" altLang="en-US" dirty="0"/>
              <a:t> </a:t>
            </a:r>
            <a:r>
              <a:rPr lang="en-US" altLang="zh-CN" dirty="0"/>
              <a:t>It</a:t>
            </a:r>
            <a:r>
              <a:rPr lang="zh-CN" altLang="en-US" dirty="0"/>
              <a:t> </a:t>
            </a:r>
            <a:r>
              <a:rPr lang="en-HK" altLang="zh-CN" dirty="0"/>
              <a:t>refers to the specialized </a:t>
            </a:r>
            <a:r>
              <a:rPr lang="en-HK" altLang="zh-CN" dirty="0">
                <a:solidFill>
                  <a:srgbClr val="00B0F0"/>
                </a:solidFill>
              </a:rPr>
              <a:t>practices</a:t>
            </a:r>
            <a:r>
              <a:rPr lang="en-HK" altLang="zh-CN" dirty="0"/>
              <a:t> and </a:t>
            </a:r>
            <a:r>
              <a:rPr lang="en-HK" altLang="zh-CN" dirty="0">
                <a:solidFill>
                  <a:srgbClr val="00B0F0"/>
                </a:solidFill>
              </a:rPr>
              <a:t>workflows</a:t>
            </a:r>
            <a:r>
              <a:rPr lang="en-HK" altLang="zh-CN" dirty="0"/>
              <a:t> that speed </a:t>
            </a:r>
            <a:r>
              <a:rPr lang="en-HK" altLang="zh-CN" dirty="0">
                <a:solidFill>
                  <a:srgbClr val="FF0000"/>
                </a:solidFill>
              </a:rPr>
              <a:t>development</a:t>
            </a:r>
            <a:r>
              <a:rPr lang="en-HK" altLang="zh-CN" dirty="0"/>
              <a:t>, </a:t>
            </a:r>
            <a:r>
              <a:rPr lang="en-HK" altLang="zh-CN" dirty="0">
                <a:solidFill>
                  <a:srgbClr val="FF0000"/>
                </a:solidFill>
              </a:rPr>
              <a:t>deployment</a:t>
            </a:r>
            <a:r>
              <a:rPr lang="en-HK" altLang="zh-CN" dirty="0"/>
              <a:t> and</a:t>
            </a:r>
            <a:r>
              <a:rPr lang="en-HK" altLang="zh-CN" dirty="0">
                <a:solidFill>
                  <a:schemeClr val="accent2">
                    <a:lumMod val="75000"/>
                  </a:schemeClr>
                </a:solidFill>
              </a:rPr>
              <a:t> </a:t>
            </a:r>
            <a:r>
              <a:rPr lang="en-HK" altLang="zh-CN" dirty="0">
                <a:solidFill>
                  <a:srgbClr val="FF0000"/>
                </a:solidFill>
              </a:rPr>
              <a:t>management</a:t>
            </a:r>
            <a:r>
              <a:rPr lang="en-HK" altLang="zh-CN" dirty="0">
                <a:solidFill>
                  <a:schemeClr val="accent2">
                    <a:lumMod val="75000"/>
                  </a:schemeClr>
                </a:solidFill>
              </a:rPr>
              <a:t> </a:t>
            </a:r>
            <a:r>
              <a:rPr lang="en-HK" altLang="zh-CN" dirty="0"/>
              <a:t>of </a:t>
            </a:r>
            <a:r>
              <a:rPr lang="en-US" altLang="zh-CN" dirty="0"/>
              <a:t>LLMs</a:t>
            </a:r>
            <a:r>
              <a:rPr lang="en-HK" altLang="zh-CN" dirty="0"/>
              <a:t> throughout their complete lifecycle. </a:t>
            </a:r>
            <a:endParaRPr dirty="0"/>
          </a:p>
        </p:txBody>
      </p:sp>
      <p:grpSp>
        <p:nvGrpSpPr>
          <p:cNvPr id="3" name="Group 2">
            <a:extLst>
              <a:ext uri="{FF2B5EF4-FFF2-40B4-BE49-F238E27FC236}">
                <a16:creationId xmlns:a16="http://schemas.microsoft.com/office/drawing/2014/main" id="{A2180923-373E-D81D-5492-4A089F911886}"/>
              </a:ext>
            </a:extLst>
          </p:cNvPr>
          <p:cNvGrpSpPr/>
          <p:nvPr/>
        </p:nvGrpSpPr>
        <p:grpSpPr>
          <a:xfrm>
            <a:off x="122150" y="3379658"/>
            <a:ext cx="5828039" cy="3128921"/>
            <a:chOff x="283151" y="3291420"/>
            <a:chExt cx="5828039" cy="3128921"/>
          </a:xfrm>
        </p:grpSpPr>
        <p:pic>
          <p:nvPicPr>
            <p:cNvPr id="4" name="Picture 3" descr="A white swirly background&#10;&#10;Description automatically generated with medium confidence">
              <a:extLst>
                <a:ext uri="{FF2B5EF4-FFF2-40B4-BE49-F238E27FC236}">
                  <a16:creationId xmlns:a16="http://schemas.microsoft.com/office/drawing/2014/main" id="{572E3513-7837-E2DF-4A55-E4ACC9ED38F5}"/>
                </a:ext>
              </a:extLst>
            </p:cNvPr>
            <p:cNvPicPr>
              <a:picLocks noChangeAspect="1"/>
            </p:cNvPicPr>
            <p:nvPr/>
          </p:nvPicPr>
          <p:blipFill rotWithShape="1">
            <a:blip r:embed="rId3"/>
            <a:srcRect l="11" r="-11"/>
            <a:stretch/>
          </p:blipFill>
          <p:spPr>
            <a:xfrm>
              <a:off x="1989323" y="3850101"/>
              <a:ext cx="2592000" cy="1828800"/>
            </a:xfrm>
            <a:prstGeom prst="ellipse">
              <a:avLst/>
            </a:prstGeom>
            <a:ln>
              <a:solidFill>
                <a:srgbClr val="FFFF00"/>
              </a:solidFill>
            </a:ln>
            <a:effectLst>
              <a:softEdge rad="112500"/>
            </a:effectLst>
          </p:spPr>
        </p:pic>
        <p:grpSp>
          <p:nvGrpSpPr>
            <p:cNvPr id="5" name="Group 4">
              <a:extLst>
                <a:ext uri="{FF2B5EF4-FFF2-40B4-BE49-F238E27FC236}">
                  <a16:creationId xmlns:a16="http://schemas.microsoft.com/office/drawing/2014/main" id="{D21C33F1-9927-E70F-6A77-1FEF1BEE2BB7}"/>
                </a:ext>
              </a:extLst>
            </p:cNvPr>
            <p:cNvGrpSpPr/>
            <p:nvPr/>
          </p:nvGrpSpPr>
          <p:grpSpPr>
            <a:xfrm>
              <a:off x="2215943" y="3298968"/>
              <a:ext cx="3524672" cy="2236450"/>
              <a:chOff x="2215943" y="3298968"/>
              <a:chExt cx="3524672" cy="2236450"/>
            </a:xfrm>
          </p:grpSpPr>
          <p:sp>
            <p:nvSpPr>
              <p:cNvPr id="41" name="Arc 40">
                <a:extLst>
                  <a:ext uri="{FF2B5EF4-FFF2-40B4-BE49-F238E27FC236}">
                    <a16:creationId xmlns:a16="http://schemas.microsoft.com/office/drawing/2014/main" id="{7BA24EA0-FCBD-1384-FF36-A380CA13026C}"/>
                  </a:ext>
                </a:extLst>
              </p:cNvPr>
              <p:cNvSpPr/>
              <p:nvPr/>
            </p:nvSpPr>
            <p:spPr>
              <a:xfrm>
                <a:off x="2215943" y="3880229"/>
                <a:ext cx="2299397" cy="1655189"/>
              </a:xfrm>
              <a:prstGeom prst="arc">
                <a:avLst>
                  <a:gd name="adj1" fmla="val 16172849"/>
                  <a:gd name="adj2" fmla="val 19764196"/>
                </a:avLst>
              </a:prstGeom>
              <a:ln w="22225">
                <a:solidFill>
                  <a:schemeClr val="accent2"/>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2" name="Arc 41">
                <a:extLst>
                  <a:ext uri="{FF2B5EF4-FFF2-40B4-BE49-F238E27FC236}">
                    <a16:creationId xmlns:a16="http://schemas.microsoft.com/office/drawing/2014/main" id="{3EE85AF9-7A97-0D38-C046-4488DC0AE9F2}"/>
                  </a:ext>
                </a:extLst>
              </p:cNvPr>
              <p:cNvSpPr/>
              <p:nvPr/>
            </p:nvSpPr>
            <p:spPr>
              <a:xfrm rot="16200000">
                <a:off x="4358430" y="3185168"/>
                <a:ext cx="861528" cy="1616989"/>
              </a:xfrm>
              <a:prstGeom prst="arc">
                <a:avLst/>
              </a:prstGeom>
              <a:ln w="22225">
                <a:solidFill>
                  <a:schemeClr val="accent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TextBox 42">
                <a:extLst>
                  <a:ext uri="{FF2B5EF4-FFF2-40B4-BE49-F238E27FC236}">
                    <a16:creationId xmlns:a16="http://schemas.microsoft.com/office/drawing/2014/main" id="{A8925D7B-591A-0840-C360-EFF0E06629F6}"/>
                  </a:ext>
                </a:extLst>
              </p:cNvPr>
              <p:cNvSpPr txBox="1"/>
              <p:nvPr/>
            </p:nvSpPr>
            <p:spPr>
              <a:xfrm>
                <a:off x="4352967" y="3622713"/>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Pre-trained</a:t>
                </a:r>
                <a:r>
                  <a:rPr lang="zh-CN" altLang="en-US" sz="1000" dirty="0">
                    <a:solidFill>
                      <a:srgbClr val="000000"/>
                    </a:solidFill>
                    <a:latin typeface="IBM Plex Sans Medm" panose="020B0503050203000203" pitchFamily="34" charset="0"/>
                    <a:ea typeface="IBM Plex Sans" charset="0"/>
                    <a:cs typeface="IBM Plex Sans" charset="0"/>
                  </a:rPr>
                  <a:t> </a:t>
                </a:r>
                <a:r>
                  <a:rPr lang="en-US" altLang="zh-CN" sz="1000" dirty="0">
                    <a:solidFill>
                      <a:srgbClr val="000000"/>
                    </a:solidFill>
                    <a:latin typeface="IBM Plex Sans Medm" panose="020B0503050203000203" pitchFamily="34" charset="0"/>
                    <a:ea typeface="IBM Plex Sans" charset="0"/>
                    <a:cs typeface="IBM Plex Sans" charset="0"/>
                  </a:rPr>
                  <a:t>LLM</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44" name="Google Shape;903;p31">
                <a:extLst>
                  <a:ext uri="{FF2B5EF4-FFF2-40B4-BE49-F238E27FC236}">
                    <a16:creationId xmlns:a16="http://schemas.microsoft.com/office/drawing/2014/main" id="{286ADE98-5551-4FED-072C-A7F06796B997}"/>
                  </a:ext>
                </a:extLst>
              </p:cNvPr>
              <p:cNvSpPr/>
              <p:nvPr/>
            </p:nvSpPr>
            <p:spPr>
              <a:xfrm>
                <a:off x="4850633" y="3298968"/>
                <a:ext cx="399084" cy="399084"/>
              </a:xfrm>
              <a:custGeom>
                <a:avLst/>
                <a:gdLst/>
                <a:ahLst/>
                <a:cxnLst/>
                <a:rect l="l" t="t" r="r" b="b"/>
                <a:pathLst>
                  <a:path w="854245" h="854245" extrusionOk="0">
                    <a:moveTo>
                      <a:pt x="0" y="0"/>
                    </a:moveTo>
                    <a:lnTo>
                      <a:pt x="854245" y="0"/>
                    </a:lnTo>
                    <a:lnTo>
                      <a:pt x="854245" y="854245"/>
                    </a:lnTo>
                    <a:lnTo>
                      <a:pt x="0" y="854245"/>
                    </a:lnTo>
                    <a:lnTo>
                      <a:pt x="0" y="0"/>
                    </a:lnTo>
                    <a:close/>
                  </a:path>
                </a:pathLst>
              </a:custGeom>
              <a:blipFill dpi="0" rotWithShape="1">
                <a:blip r:embed="rId4">
                  <a:duotone>
                    <a:prstClr val="black"/>
                    <a:schemeClr val="accent2">
                      <a:tint val="45000"/>
                      <a:satMod val="400000"/>
                    </a:schemeClr>
                  </a:duotone>
                </a:blip>
                <a:srcRect/>
                <a:stretch>
                  <a:fillRect/>
                </a:stretch>
              </a:blipFill>
              <a:ln>
                <a:noFill/>
              </a:ln>
            </p:spPr>
            <p:txBody>
              <a:bodyPr/>
              <a:lstStyle/>
              <a:p>
                <a:endParaRPr lang="en-US" dirty="0"/>
              </a:p>
            </p:txBody>
          </p:sp>
        </p:grpSp>
        <p:grpSp>
          <p:nvGrpSpPr>
            <p:cNvPr id="6" name="Group 5">
              <a:extLst>
                <a:ext uri="{FF2B5EF4-FFF2-40B4-BE49-F238E27FC236}">
                  <a16:creationId xmlns:a16="http://schemas.microsoft.com/office/drawing/2014/main" id="{D77DF40C-C77C-F725-C70F-C4CD7368A40C}"/>
                </a:ext>
              </a:extLst>
            </p:cNvPr>
            <p:cNvGrpSpPr/>
            <p:nvPr/>
          </p:nvGrpSpPr>
          <p:grpSpPr>
            <a:xfrm>
              <a:off x="3049708" y="3994028"/>
              <a:ext cx="3061482" cy="1655189"/>
              <a:chOff x="3093252" y="3994028"/>
              <a:chExt cx="3061482" cy="1655189"/>
            </a:xfrm>
          </p:grpSpPr>
          <p:sp>
            <p:nvSpPr>
              <p:cNvPr id="37" name="Arc 36">
                <a:extLst>
                  <a:ext uri="{FF2B5EF4-FFF2-40B4-BE49-F238E27FC236}">
                    <a16:creationId xmlns:a16="http://schemas.microsoft.com/office/drawing/2014/main" id="{5499A0C9-A797-F421-1219-185A6557A054}"/>
                  </a:ext>
                </a:extLst>
              </p:cNvPr>
              <p:cNvSpPr/>
              <p:nvPr/>
            </p:nvSpPr>
            <p:spPr>
              <a:xfrm>
                <a:off x="3093252" y="3994028"/>
                <a:ext cx="1501465" cy="1655189"/>
              </a:xfrm>
              <a:prstGeom prst="arc">
                <a:avLst>
                  <a:gd name="adj1" fmla="val 18634749"/>
                  <a:gd name="adj2" fmla="val 21490626"/>
                </a:avLst>
              </a:prstGeom>
              <a:ln w="22225">
                <a:solidFill>
                  <a:schemeClr val="accent5">
                    <a:lumMod val="75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8" name="Arc 37">
                <a:extLst>
                  <a:ext uri="{FF2B5EF4-FFF2-40B4-BE49-F238E27FC236}">
                    <a16:creationId xmlns:a16="http://schemas.microsoft.com/office/drawing/2014/main" id="{FAF5E5FF-45D6-8F97-7E0A-D8306A3EAED9}"/>
                  </a:ext>
                </a:extLst>
              </p:cNvPr>
              <p:cNvSpPr/>
              <p:nvPr/>
            </p:nvSpPr>
            <p:spPr>
              <a:xfrm rot="17201468">
                <a:off x="4793703" y="4072745"/>
                <a:ext cx="861528" cy="1616989"/>
              </a:xfrm>
              <a:prstGeom prst="arc">
                <a:avLst>
                  <a:gd name="adj1" fmla="val 16952164"/>
                  <a:gd name="adj2" fmla="val 20769851"/>
                </a:avLst>
              </a:prstGeom>
              <a:ln w="2222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Google Shape;890;p31">
                <a:extLst>
                  <a:ext uri="{FF2B5EF4-FFF2-40B4-BE49-F238E27FC236}">
                    <a16:creationId xmlns:a16="http://schemas.microsoft.com/office/drawing/2014/main" id="{B9DCFBBD-0763-A9DB-615F-CA8851A0C71F}"/>
                  </a:ext>
                </a:extLst>
              </p:cNvPr>
              <p:cNvSpPr/>
              <p:nvPr/>
            </p:nvSpPr>
            <p:spPr>
              <a:xfrm>
                <a:off x="5267560" y="4163821"/>
                <a:ext cx="399084" cy="399084"/>
              </a:xfrm>
              <a:custGeom>
                <a:avLst/>
                <a:gdLst/>
                <a:ahLst/>
                <a:cxnLst/>
                <a:rect l="l" t="t" r="r" b="b"/>
                <a:pathLst>
                  <a:path w="934067" h="934067" extrusionOk="0">
                    <a:moveTo>
                      <a:pt x="0" y="0"/>
                    </a:moveTo>
                    <a:lnTo>
                      <a:pt x="934066" y="0"/>
                    </a:lnTo>
                    <a:lnTo>
                      <a:pt x="934066" y="934067"/>
                    </a:lnTo>
                    <a:lnTo>
                      <a:pt x="0" y="934067"/>
                    </a:lnTo>
                    <a:lnTo>
                      <a:pt x="0" y="0"/>
                    </a:lnTo>
                    <a:close/>
                  </a:path>
                </a:pathLst>
              </a:custGeom>
              <a:blipFill rotWithShape="1">
                <a:blip r:embed="rId5">
                  <a:alphaModFix/>
                  <a:duotone>
                    <a:prstClr val="black"/>
                    <a:schemeClr val="accent5">
                      <a:tint val="45000"/>
                      <a:satMod val="400000"/>
                    </a:schemeClr>
                  </a:duotone>
                </a:blip>
                <a:stretch>
                  <a:fillRect/>
                </a:stretch>
              </a:blipFill>
              <a:ln>
                <a:noFill/>
              </a:ln>
            </p:spPr>
            <p:txBody>
              <a:bodyPr/>
              <a:lstStyle/>
              <a:p>
                <a:endParaRPr lang="en-US"/>
              </a:p>
            </p:txBody>
          </p:sp>
          <p:sp>
            <p:nvSpPr>
              <p:cNvPr id="40" name="TextBox 39">
                <a:extLst>
                  <a:ext uri="{FF2B5EF4-FFF2-40B4-BE49-F238E27FC236}">
                    <a16:creationId xmlns:a16="http://schemas.microsoft.com/office/drawing/2014/main" id="{7B089651-0183-0145-D2FA-5E241AF23A2D}"/>
                  </a:ext>
                </a:extLst>
              </p:cNvPr>
              <p:cNvSpPr txBox="1"/>
              <p:nvPr/>
            </p:nvSpPr>
            <p:spPr>
              <a:xfrm>
                <a:off x="4767086" y="456407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Fine-tuning</a:t>
                </a:r>
                <a:endParaRPr lang="en-US" sz="1000" dirty="0">
                  <a:solidFill>
                    <a:srgbClr val="000000"/>
                  </a:solidFill>
                  <a:latin typeface="IBM Plex Sans Medm" panose="020B0503050203000203" pitchFamily="34" charset="0"/>
                  <a:ea typeface="IBM Plex Sans" charset="0"/>
                  <a:cs typeface="IBM Plex Sans" charset="0"/>
                </a:endParaRPr>
              </a:p>
            </p:txBody>
          </p:sp>
        </p:grpSp>
        <p:grpSp>
          <p:nvGrpSpPr>
            <p:cNvPr id="7" name="Group 6">
              <a:extLst>
                <a:ext uri="{FF2B5EF4-FFF2-40B4-BE49-F238E27FC236}">
                  <a16:creationId xmlns:a16="http://schemas.microsoft.com/office/drawing/2014/main" id="{E73D1860-F0C4-150E-8474-377567FB8FB0}"/>
                </a:ext>
              </a:extLst>
            </p:cNvPr>
            <p:cNvGrpSpPr/>
            <p:nvPr/>
          </p:nvGrpSpPr>
          <p:grpSpPr>
            <a:xfrm>
              <a:off x="2119924" y="3980338"/>
              <a:ext cx="3934358" cy="1759032"/>
              <a:chOff x="2119924" y="3980338"/>
              <a:chExt cx="3934358" cy="1759032"/>
            </a:xfrm>
          </p:grpSpPr>
          <p:sp>
            <p:nvSpPr>
              <p:cNvPr id="33" name="Arc 32">
                <a:extLst>
                  <a:ext uri="{FF2B5EF4-FFF2-40B4-BE49-F238E27FC236}">
                    <a16:creationId xmlns:a16="http://schemas.microsoft.com/office/drawing/2014/main" id="{B2D636AA-C728-E60A-1B53-7DE5253EDEAF}"/>
                  </a:ext>
                </a:extLst>
              </p:cNvPr>
              <p:cNvSpPr/>
              <p:nvPr/>
            </p:nvSpPr>
            <p:spPr>
              <a:xfrm flipV="1">
                <a:off x="2119924" y="3980338"/>
                <a:ext cx="2446585" cy="1655999"/>
              </a:xfrm>
              <a:prstGeom prst="arc">
                <a:avLst>
                  <a:gd name="adj1" fmla="val 19970865"/>
                  <a:gd name="adj2" fmla="val 21490626"/>
                </a:avLst>
              </a:prstGeom>
              <a:ln w="22225">
                <a:solidFill>
                  <a:schemeClr val="accent6">
                    <a:lumMod val="40000"/>
                    <a:lumOff val="60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4" name="Arc 33">
                <a:extLst>
                  <a:ext uri="{FF2B5EF4-FFF2-40B4-BE49-F238E27FC236}">
                    <a16:creationId xmlns:a16="http://schemas.microsoft.com/office/drawing/2014/main" id="{AACF4671-58B9-CE72-14B6-226BD3CE4424}"/>
                  </a:ext>
                </a:extLst>
              </p:cNvPr>
              <p:cNvSpPr/>
              <p:nvPr/>
            </p:nvSpPr>
            <p:spPr>
              <a:xfrm rot="16200000" flipH="1">
                <a:off x="4766288" y="4136756"/>
                <a:ext cx="958999" cy="1616989"/>
              </a:xfrm>
              <a:prstGeom prst="arc">
                <a:avLst>
                  <a:gd name="adj1" fmla="val 16952164"/>
                  <a:gd name="adj2" fmla="val 19758516"/>
                </a:avLst>
              </a:prstGeom>
              <a:ln w="22225">
                <a:solidFill>
                  <a:schemeClr val="accent6">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E5E3BC5E-ACCB-7CEA-2A14-F832275D689D}"/>
                  </a:ext>
                </a:extLst>
              </p:cNvPr>
              <p:cNvSpPr txBox="1"/>
              <p:nvPr/>
            </p:nvSpPr>
            <p:spPr>
              <a:xfrm>
                <a:off x="4504518" y="546558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Prompt-tuning</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36" name="Google Shape;905;p31">
                <a:extLst>
                  <a:ext uri="{FF2B5EF4-FFF2-40B4-BE49-F238E27FC236}">
                    <a16:creationId xmlns:a16="http://schemas.microsoft.com/office/drawing/2014/main" id="{6EA0E956-FD1E-2CC9-615B-358A4D51FBD0}"/>
                  </a:ext>
                </a:extLst>
              </p:cNvPr>
              <p:cNvSpPr/>
              <p:nvPr/>
            </p:nvSpPr>
            <p:spPr>
              <a:xfrm>
                <a:off x="4998800" y="5136954"/>
                <a:ext cx="399085" cy="399085"/>
              </a:xfrm>
              <a:custGeom>
                <a:avLst/>
                <a:gdLst/>
                <a:ahLst/>
                <a:cxnLst/>
                <a:rect l="l" t="t" r="r" b="b"/>
                <a:pathLst>
                  <a:path w="1188839" h="1188839" extrusionOk="0">
                    <a:moveTo>
                      <a:pt x="0" y="0"/>
                    </a:moveTo>
                    <a:lnTo>
                      <a:pt x="1188839" y="0"/>
                    </a:lnTo>
                    <a:lnTo>
                      <a:pt x="1188839" y="1188839"/>
                    </a:lnTo>
                    <a:lnTo>
                      <a:pt x="0" y="1188839"/>
                    </a:lnTo>
                    <a:lnTo>
                      <a:pt x="0" y="0"/>
                    </a:lnTo>
                    <a:close/>
                  </a:path>
                </a:pathLst>
              </a:custGeom>
              <a:blipFill rotWithShape="1">
                <a:blip r:embed="rId6">
                  <a:alphaModFix/>
                  <a:duotone>
                    <a:prstClr val="black"/>
                    <a:schemeClr val="accent6">
                      <a:tint val="45000"/>
                      <a:satMod val="400000"/>
                    </a:schemeClr>
                  </a:duotone>
                </a:blip>
                <a:stretch>
                  <a:fillRect/>
                </a:stretch>
              </a:blipFill>
              <a:ln>
                <a:noFill/>
              </a:ln>
            </p:spPr>
            <p:txBody>
              <a:bodyPr/>
              <a:lstStyle/>
              <a:p>
                <a:endParaRPr lang="en-US"/>
              </a:p>
            </p:txBody>
          </p:sp>
        </p:grpSp>
        <p:grpSp>
          <p:nvGrpSpPr>
            <p:cNvPr id="8" name="Group 7">
              <a:extLst>
                <a:ext uri="{FF2B5EF4-FFF2-40B4-BE49-F238E27FC236}">
                  <a16:creationId xmlns:a16="http://schemas.microsoft.com/office/drawing/2014/main" id="{42D645D9-6DD0-1C9C-188E-8DFDB03D06E6}"/>
                </a:ext>
              </a:extLst>
            </p:cNvPr>
            <p:cNvGrpSpPr/>
            <p:nvPr/>
          </p:nvGrpSpPr>
          <p:grpSpPr>
            <a:xfrm>
              <a:off x="459656" y="3998793"/>
              <a:ext cx="5068965" cy="2218222"/>
              <a:chOff x="459656" y="3998793"/>
              <a:chExt cx="5068965" cy="2218222"/>
            </a:xfrm>
          </p:grpSpPr>
          <p:sp>
            <p:nvSpPr>
              <p:cNvPr id="29" name="Arc 28">
                <a:extLst>
                  <a:ext uri="{FF2B5EF4-FFF2-40B4-BE49-F238E27FC236}">
                    <a16:creationId xmlns:a16="http://schemas.microsoft.com/office/drawing/2014/main" id="{EDEA8B93-B70C-D8F3-2639-2EE5722CE952}"/>
                  </a:ext>
                </a:extLst>
              </p:cNvPr>
              <p:cNvSpPr/>
              <p:nvPr/>
            </p:nvSpPr>
            <p:spPr>
              <a:xfrm flipV="1">
                <a:off x="2248665" y="3998793"/>
                <a:ext cx="2299397" cy="1656000"/>
              </a:xfrm>
              <a:prstGeom prst="arc">
                <a:avLst>
                  <a:gd name="adj1" fmla="val 16318282"/>
                  <a:gd name="adj2" fmla="val 19763851"/>
                </a:avLst>
              </a:prstGeom>
              <a:ln w="22225">
                <a:solidFill>
                  <a:schemeClr val="accent4">
                    <a:lumMod val="40000"/>
                    <a:lumOff val="60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0" name="Arc 29">
                <a:extLst>
                  <a:ext uri="{FF2B5EF4-FFF2-40B4-BE49-F238E27FC236}">
                    <a16:creationId xmlns:a16="http://schemas.microsoft.com/office/drawing/2014/main" id="{FCFB13EE-EA49-36D1-D0EB-14EEF43EC033}"/>
                  </a:ext>
                </a:extLst>
              </p:cNvPr>
              <p:cNvSpPr/>
              <p:nvPr/>
            </p:nvSpPr>
            <p:spPr>
              <a:xfrm rot="16200000" flipH="1">
                <a:off x="4289362" y="4743817"/>
                <a:ext cx="861529" cy="1616989"/>
              </a:xfrm>
              <a:prstGeom prst="arc">
                <a:avLst/>
              </a:prstGeom>
              <a:ln w="22225">
                <a:solidFill>
                  <a:schemeClr val="accent4">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TextBox 30">
                <a:extLst>
                  <a:ext uri="{FF2B5EF4-FFF2-40B4-BE49-F238E27FC236}">
                    <a16:creationId xmlns:a16="http://schemas.microsoft.com/office/drawing/2014/main" id="{79281A28-B10C-BD97-6051-2EBC0CB3A861}"/>
                  </a:ext>
                </a:extLst>
              </p:cNvPr>
              <p:cNvSpPr txBox="1"/>
              <p:nvPr/>
            </p:nvSpPr>
            <p:spPr>
              <a:xfrm>
                <a:off x="459656" y="474345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Embedding</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32" name="Google Shape;887;p31">
                <a:extLst>
                  <a:ext uri="{FF2B5EF4-FFF2-40B4-BE49-F238E27FC236}">
                    <a16:creationId xmlns:a16="http://schemas.microsoft.com/office/drawing/2014/main" id="{1C808F26-3B33-4B9D-8409-FD95B159662F}"/>
                  </a:ext>
                </a:extLst>
              </p:cNvPr>
              <p:cNvSpPr/>
              <p:nvPr/>
            </p:nvSpPr>
            <p:spPr>
              <a:xfrm>
                <a:off x="4712869" y="5817931"/>
                <a:ext cx="399084" cy="399084"/>
              </a:xfrm>
              <a:custGeom>
                <a:avLst/>
                <a:gdLst/>
                <a:ahLst/>
                <a:cxnLst/>
                <a:rect l="l" t="t" r="r" b="b"/>
                <a:pathLst>
                  <a:path w="1402192" h="1402192" extrusionOk="0">
                    <a:moveTo>
                      <a:pt x="0" y="0"/>
                    </a:moveTo>
                    <a:lnTo>
                      <a:pt x="1402191" y="0"/>
                    </a:lnTo>
                    <a:lnTo>
                      <a:pt x="1402191" y="1402191"/>
                    </a:lnTo>
                    <a:lnTo>
                      <a:pt x="0" y="1402191"/>
                    </a:lnTo>
                    <a:lnTo>
                      <a:pt x="0" y="0"/>
                    </a:lnTo>
                    <a:close/>
                  </a:path>
                </a:pathLst>
              </a:custGeom>
              <a:blipFill rotWithShape="1">
                <a:blip r:embed="rId7">
                  <a:alphaModFix/>
                  <a:duotone>
                    <a:prstClr val="black"/>
                    <a:schemeClr val="accent4">
                      <a:tint val="45000"/>
                      <a:satMod val="400000"/>
                    </a:schemeClr>
                  </a:duotone>
                  <a:extLst>
                    <a:ext uri="{BEBA8EAE-BF5A-486C-A8C5-ECC9F3942E4B}">
                      <a14:imgProps xmlns:a14="http://schemas.microsoft.com/office/drawing/2010/main">
                        <a14:imgLayer r:embed="rId8">
                          <a14:imgEffect>
                            <a14:saturation sat="400000"/>
                          </a14:imgEffect>
                          <a14:imgEffect>
                            <a14:brightnessContrast contrast="100000"/>
                          </a14:imgEffect>
                        </a14:imgLayer>
                      </a14:imgProps>
                    </a:ext>
                  </a:extLst>
                </a:blip>
                <a:stretch>
                  <a:fillRect/>
                </a:stretch>
              </a:blipFill>
              <a:ln>
                <a:noFill/>
              </a:ln>
            </p:spPr>
            <p:txBody>
              <a:bodyPr/>
              <a:lstStyle/>
              <a:p>
                <a:endParaRPr lang="en-US"/>
              </a:p>
            </p:txBody>
          </p:sp>
        </p:grpSp>
        <p:grpSp>
          <p:nvGrpSpPr>
            <p:cNvPr id="9" name="Group 8">
              <a:extLst>
                <a:ext uri="{FF2B5EF4-FFF2-40B4-BE49-F238E27FC236}">
                  <a16:creationId xmlns:a16="http://schemas.microsoft.com/office/drawing/2014/main" id="{B8096CFB-6814-7523-583F-6328AC2FF30F}"/>
                </a:ext>
              </a:extLst>
            </p:cNvPr>
            <p:cNvGrpSpPr/>
            <p:nvPr/>
          </p:nvGrpSpPr>
          <p:grpSpPr>
            <a:xfrm>
              <a:off x="751317" y="3291420"/>
              <a:ext cx="3597569" cy="2236121"/>
              <a:chOff x="762203" y="3302306"/>
              <a:chExt cx="3597569" cy="2236121"/>
            </a:xfrm>
          </p:grpSpPr>
          <p:sp>
            <p:nvSpPr>
              <p:cNvPr id="25" name="Arc 24">
                <a:extLst>
                  <a:ext uri="{FF2B5EF4-FFF2-40B4-BE49-F238E27FC236}">
                    <a16:creationId xmlns:a16="http://schemas.microsoft.com/office/drawing/2014/main" id="{684BC0D9-3D4C-7019-2260-DBFA8FDDEFF9}"/>
                  </a:ext>
                </a:extLst>
              </p:cNvPr>
              <p:cNvSpPr/>
              <p:nvPr/>
            </p:nvSpPr>
            <p:spPr>
              <a:xfrm flipH="1">
                <a:off x="2074827" y="3883238"/>
                <a:ext cx="2284945" cy="1655189"/>
              </a:xfrm>
              <a:prstGeom prst="arc">
                <a:avLst>
                  <a:gd name="adj1" fmla="val 16223660"/>
                  <a:gd name="adj2" fmla="val 20791171"/>
                </a:avLst>
              </a:prstGeom>
              <a:ln w="22225">
                <a:solidFill>
                  <a:schemeClr val="tx1"/>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6" name="Arc 25">
                <a:extLst>
                  <a:ext uri="{FF2B5EF4-FFF2-40B4-BE49-F238E27FC236}">
                    <a16:creationId xmlns:a16="http://schemas.microsoft.com/office/drawing/2014/main" id="{ABCB2CDD-8351-6679-CE38-ACDF8A356D79}"/>
                  </a:ext>
                </a:extLst>
              </p:cNvPr>
              <p:cNvSpPr/>
              <p:nvPr/>
            </p:nvSpPr>
            <p:spPr>
              <a:xfrm rot="16200000" flipV="1">
                <a:off x="1298810" y="3218322"/>
                <a:ext cx="861528" cy="1620000"/>
              </a:xfrm>
              <a:prstGeom prst="arc">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TextBox 26">
                <a:extLst>
                  <a:ext uri="{FF2B5EF4-FFF2-40B4-BE49-F238E27FC236}">
                    <a16:creationId xmlns:a16="http://schemas.microsoft.com/office/drawing/2014/main" id="{21085079-D7D1-201F-D879-F3111E2FAF02}"/>
                  </a:ext>
                </a:extLst>
              </p:cNvPr>
              <p:cNvSpPr txBox="1"/>
              <p:nvPr/>
            </p:nvSpPr>
            <p:spPr>
              <a:xfrm>
                <a:off x="762203" y="370338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Data</a:t>
                </a:r>
                <a:r>
                  <a:rPr lang="zh-CN" altLang="en-US" sz="1000" dirty="0">
                    <a:solidFill>
                      <a:srgbClr val="000000"/>
                    </a:solidFill>
                    <a:latin typeface="IBM Plex Sans Medm" panose="020B0503050203000203" pitchFamily="34" charset="0"/>
                    <a:ea typeface="IBM Plex Sans" charset="0"/>
                    <a:cs typeface="IBM Plex Sans" charset="0"/>
                  </a:rPr>
                  <a:t> </a:t>
                </a:r>
                <a:r>
                  <a:rPr lang="en-US" altLang="zh-CN" sz="1000" dirty="0">
                    <a:solidFill>
                      <a:srgbClr val="000000"/>
                    </a:solidFill>
                    <a:latin typeface="IBM Plex Sans Medm" panose="020B0503050203000203" pitchFamily="34" charset="0"/>
                    <a:ea typeface="IBM Plex Sans" charset="0"/>
                    <a:cs typeface="IBM Plex Sans" charset="0"/>
                  </a:rPr>
                  <a:t>Management</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28" name="Google Shape;900;p31">
                <a:extLst>
                  <a:ext uri="{FF2B5EF4-FFF2-40B4-BE49-F238E27FC236}">
                    <a16:creationId xmlns:a16="http://schemas.microsoft.com/office/drawing/2014/main" id="{D84EBD72-AF4E-4F34-7D8C-33A65CFD8CFD}"/>
                  </a:ext>
                </a:extLst>
              </p:cNvPr>
              <p:cNvSpPr/>
              <p:nvPr/>
            </p:nvSpPr>
            <p:spPr>
              <a:xfrm>
                <a:off x="1256485" y="3302306"/>
                <a:ext cx="399084" cy="399084"/>
              </a:xfrm>
              <a:custGeom>
                <a:avLst/>
                <a:gdLst/>
                <a:ahLst/>
                <a:cxnLst/>
                <a:rect l="l" t="t" r="r" b="b"/>
                <a:pathLst>
                  <a:path w="1008363" h="1008363" extrusionOk="0">
                    <a:moveTo>
                      <a:pt x="0" y="0"/>
                    </a:moveTo>
                    <a:lnTo>
                      <a:pt x="1008363" y="0"/>
                    </a:lnTo>
                    <a:lnTo>
                      <a:pt x="1008363" y="1008363"/>
                    </a:lnTo>
                    <a:lnTo>
                      <a:pt x="0" y="1008363"/>
                    </a:lnTo>
                    <a:lnTo>
                      <a:pt x="0" y="0"/>
                    </a:lnTo>
                    <a:close/>
                  </a:path>
                </a:pathLst>
              </a:custGeom>
              <a:blipFill rotWithShape="1">
                <a:blip r:embed="rId9">
                  <a:alphaModFix/>
                  <a:biLevel thresh="75000"/>
                  <a:extLst>
                    <a:ext uri="{BEBA8EAE-BF5A-486C-A8C5-ECC9F3942E4B}">
                      <a14:imgProps xmlns:a14="http://schemas.microsoft.com/office/drawing/2010/main">
                        <a14:imgLayer r:embed="rId10">
                          <a14:imgEffect>
                            <a14:brightnessContrast bright="-40000" contrast="-40000"/>
                          </a14:imgEffect>
                        </a14:imgLayer>
                      </a14:imgProps>
                    </a:ext>
                  </a:extLst>
                </a:blip>
                <a:stretch>
                  <a:fillRect/>
                </a:stretch>
              </a:blipFill>
              <a:ln>
                <a:noFill/>
              </a:ln>
            </p:spPr>
            <p:txBody>
              <a:bodyPr/>
              <a:lstStyle/>
              <a:p>
                <a:endParaRPr lang="en-US"/>
              </a:p>
            </p:txBody>
          </p:sp>
        </p:grpSp>
        <p:grpSp>
          <p:nvGrpSpPr>
            <p:cNvPr id="10" name="Group 9">
              <a:extLst>
                <a:ext uri="{FF2B5EF4-FFF2-40B4-BE49-F238E27FC236}">
                  <a16:creationId xmlns:a16="http://schemas.microsoft.com/office/drawing/2014/main" id="{DAFB29C7-7857-645C-E77A-B587DC95705C}"/>
                </a:ext>
              </a:extLst>
            </p:cNvPr>
            <p:cNvGrpSpPr/>
            <p:nvPr/>
          </p:nvGrpSpPr>
          <p:grpSpPr>
            <a:xfrm>
              <a:off x="1172821" y="4317083"/>
              <a:ext cx="3295291" cy="2103258"/>
              <a:chOff x="1172821" y="4317083"/>
              <a:chExt cx="3295291" cy="2103258"/>
            </a:xfrm>
          </p:grpSpPr>
          <p:sp>
            <p:nvSpPr>
              <p:cNvPr id="21" name="Arc 20">
                <a:extLst>
                  <a:ext uri="{FF2B5EF4-FFF2-40B4-BE49-F238E27FC236}">
                    <a16:creationId xmlns:a16="http://schemas.microsoft.com/office/drawing/2014/main" id="{8C1565E1-E581-697D-89E8-ADDE919394BF}"/>
                  </a:ext>
                </a:extLst>
              </p:cNvPr>
              <p:cNvSpPr/>
              <p:nvPr/>
            </p:nvSpPr>
            <p:spPr>
              <a:xfrm flipH="1" flipV="1">
                <a:off x="2164112" y="4317083"/>
                <a:ext cx="2304000" cy="1346216"/>
              </a:xfrm>
              <a:prstGeom prst="arc">
                <a:avLst>
                  <a:gd name="adj1" fmla="val 16044747"/>
                  <a:gd name="adj2" fmla="val 20206380"/>
                </a:avLst>
              </a:prstGeom>
              <a:ln w="22225">
                <a:solidFill>
                  <a:schemeClr val="accent4">
                    <a:lumMod val="75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2" name="Arc 21">
                <a:extLst>
                  <a:ext uri="{FF2B5EF4-FFF2-40B4-BE49-F238E27FC236}">
                    <a16:creationId xmlns:a16="http://schemas.microsoft.com/office/drawing/2014/main" id="{CB88D344-13CE-5C5C-6882-A9194BA86D1C}"/>
                  </a:ext>
                </a:extLst>
              </p:cNvPr>
              <p:cNvSpPr/>
              <p:nvPr/>
            </p:nvSpPr>
            <p:spPr>
              <a:xfrm rot="16200000" flipH="1" flipV="1">
                <a:off x="1552056" y="4784005"/>
                <a:ext cx="861529" cy="1620000"/>
              </a:xfrm>
              <a:prstGeom prst="arc">
                <a:avLst>
                  <a:gd name="adj1" fmla="val 16200000"/>
                  <a:gd name="adj2" fmla="val 19357015"/>
                </a:avLst>
              </a:prstGeom>
              <a:ln w="2222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4A325561-114E-4AF2-6F68-7AE4C2F5E542}"/>
                  </a:ext>
                </a:extLst>
              </p:cNvPr>
              <p:cNvSpPr txBox="1"/>
              <p:nvPr/>
            </p:nvSpPr>
            <p:spPr>
              <a:xfrm>
                <a:off x="1357950" y="614655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err="1">
                    <a:solidFill>
                      <a:srgbClr val="000000"/>
                    </a:solidFill>
                    <a:latin typeface="IBM Plex Sans Medm" panose="020B0503050203000203" pitchFamily="34" charset="0"/>
                    <a:ea typeface="IBM Plex Sans" charset="0"/>
                    <a:cs typeface="IBM Plex Sans" charset="0"/>
                  </a:rPr>
                  <a:t>Explainability</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24" name="Google Shape;910;p31">
                <a:extLst>
                  <a:ext uri="{FF2B5EF4-FFF2-40B4-BE49-F238E27FC236}">
                    <a16:creationId xmlns:a16="http://schemas.microsoft.com/office/drawing/2014/main" id="{FBF9236D-F15F-1250-C94A-DED3BE4A18B0}"/>
                  </a:ext>
                </a:extLst>
              </p:cNvPr>
              <p:cNvSpPr/>
              <p:nvPr/>
            </p:nvSpPr>
            <p:spPr>
              <a:xfrm>
                <a:off x="1854883" y="5802558"/>
                <a:ext cx="393782" cy="393782"/>
              </a:xfrm>
              <a:custGeom>
                <a:avLst/>
                <a:gdLst/>
                <a:ahLst/>
                <a:cxnLst/>
                <a:rect l="l" t="t" r="r" b="b"/>
                <a:pathLst>
                  <a:path w="1113332" h="1113332" extrusionOk="0">
                    <a:moveTo>
                      <a:pt x="0" y="0"/>
                    </a:moveTo>
                    <a:lnTo>
                      <a:pt x="1113331" y="0"/>
                    </a:lnTo>
                    <a:lnTo>
                      <a:pt x="1113331" y="1113331"/>
                    </a:lnTo>
                    <a:lnTo>
                      <a:pt x="0" y="1113331"/>
                    </a:lnTo>
                    <a:lnTo>
                      <a:pt x="0" y="0"/>
                    </a:lnTo>
                    <a:close/>
                  </a:path>
                </a:pathLst>
              </a:custGeom>
              <a:blipFill rotWithShape="1">
                <a:blip r:embed="rId11">
                  <a:alphaModFix/>
                  <a:duotone>
                    <a:prstClr val="black"/>
                    <a:schemeClr val="accent4">
                      <a:tint val="45000"/>
                      <a:satMod val="400000"/>
                    </a:schemeClr>
                  </a:duotone>
                  <a:extLst>
                    <a:ext uri="{BEBA8EAE-BF5A-486C-A8C5-ECC9F3942E4B}">
                      <a14:imgProps xmlns:a14="http://schemas.microsoft.com/office/drawing/2010/main">
                        <a14:imgLayer r:embed="rId12">
                          <a14:imgEffect>
                            <a14:sharpenSoften amount="25000"/>
                          </a14:imgEffect>
                          <a14:imgEffect>
                            <a14:saturation sat="0"/>
                          </a14:imgEffect>
                          <a14:imgEffect>
                            <a14:brightnessContrast bright="-40000" contrast="-40000"/>
                          </a14:imgEffect>
                        </a14:imgLayer>
                      </a14:imgProps>
                    </a:ext>
                  </a:extLst>
                </a:blip>
                <a:stretch>
                  <a:fillRect/>
                </a:stretch>
              </a:blipFill>
              <a:ln>
                <a:noFill/>
              </a:ln>
            </p:spPr>
            <p:txBody>
              <a:bodyPr/>
              <a:lstStyle/>
              <a:p>
                <a:endParaRPr lang="en-US"/>
              </a:p>
            </p:txBody>
          </p:sp>
        </p:grpSp>
        <p:grpSp>
          <p:nvGrpSpPr>
            <p:cNvPr id="11" name="Group 10">
              <a:extLst>
                <a:ext uri="{FF2B5EF4-FFF2-40B4-BE49-F238E27FC236}">
                  <a16:creationId xmlns:a16="http://schemas.microsoft.com/office/drawing/2014/main" id="{F578093A-6117-0EE0-376F-D9912C09DCA0}"/>
                </a:ext>
              </a:extLst>
            </p:cNvPr>
            <p:cNvGrpSpPr/>
            <p:nvPr/>
          </p:nvGrpSpPr>
          <p:grpSpPr>
            <a:xfrm>
              <a:off x="558195" y="4040034"/>
              <a:ext cx="4519205" cy="1937776"/>
              <a:chOff x="558195" y="4040034"/>
              <a:chExt cx="4519205" cy="1937776"/>
            </a:xfrm>
          </p:grpSpPr>
          <p:sp>
            <p:nvSpPr>
              <p:cNvPr id="17" name="TextBox 16">
                <a:extLst>
                  <a:ext uri="{FF2B5EF4-FFF2-40B4-BE49-F238E27FC236}">
                    <a16:creationId xmlns:a16="http://schemas.microsoft.com/office/drawing/2014/main" id="{D34F4267-EF29-519C-77AF-05ED5A626781}"/>
                  </a:ext>
                </a:extLst>
              </p:cNvPr>
              <p:cNvSpPr txBox="1"/>
              <p:nvPr/>
            </p:nvSpPr>
            <p:spPr>
              <a:xfrm>
                <a:off x="558195" y="570402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Validation</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18" name="Arc 17">
                <a:extLst>
                  <a:ext uri="{FF2B5EF4-FFF2-40B4-BE49-F238E27FC236}">
                    <a16:creationId xmlns:a16="http://schemas.microsoft.com/office/drawing/2014/main" id="{2C97DB5B-1086-DD7F-FA37-6E48613CE0FB}"/>
                  </a:ext>
                </a:extLst>
              </p:cNvPr>
              <p:cNvSpPr/>
              <p:nvPr/>
            </p:nvSpPr>
            <p:spPr>
              <a:xfrm flipH="1" flipV="1">
                <a:off x="2038372" y="4040034"/>
                <a:ext cx="3039028" cy="1655999"/>
              </a:xfrm>
              <a:prstGeom prst="arc">
                <a:avLst>
                  <a:gd name="adj1" fmla="val 20289986"/>
                  <a:gd name="adj2" fmla="val 21202712"/>
                </a:avLst>
              </a:prstGeom>
              <a:ln w="22225">
                <a:solidFill>
                  <a:srgbClr val="FFBA3A"/>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9" name="Arc 18">
                <a:extLst>
                  <a:ext uri="{FF2B5EF4-FFF2-40B4-BE49-F238E27FC236}">
                    <a16:creationId xmlns:a16="http://schemas.microsoft.com/office/drawing/2014/main" id="{FACB6AFF-B5C1-4E82-280E-C8864D6C8F95}"/>
                  </a:ext>
                </a:extLst>
              </p:cNvPr>
              <p:cNvSpPr/>
              <p:nvPr/>
            </p:nvSpPr>
            <p:spPr>
              <a:xfrm rot="16200000" flipH="1" flipV="1">
                <a:off x="1073611" y="4435418"/>
                <a:ext cx="958999" cy="1301258"/>
              </a:xfrm>
              <a:prstGeom prst="arc">
                <a:avLst>
                  <a:gd name="adj1" fmla="val 16952164"/>
                  <a:gd name="adj2" fmla="val 219385"/>
                </a:avLst>
              </a:prstGeom>
              <a:ln w="22225">
                <a:solidFill>
                  <a:srgbClr val="FFBA3A"/>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Google Shape;888;p31">
                <a:extLst>
                  <a:ext uri="{FF2B5EF4-FFF2-40B4-BE49-F238E27FC236}">
                    <a16:creationId xmlns:a16="http://schemas.microsoft.com/office/drawing/2014/main" id="{BE0BDF87-DDA7-7FA8-29E5-E2A217E665ED}"/>
                  </a:ext>
                </a:extLst>
              </p:cNvPr>
              <p:cNvSpPr/>
              <p:nvPr/>
            </p:nvSpPr>
            <p:spPr>
              <a:xfrm>
                <a:off x="1052477" y="5352544"/>
                <a:ext cx="399084" cy="399084"/>
              </a:xfrm>
              <a:custGeom>
                <a:avLst/>
                <a:gdLst/>
                <a:ahLst/>
                <a:cxnLst/>
                <a:rect l="l" t="t" r="r" b="b"/>
                <a:pathLst>
                  <a:path w="979414" h="979414" extrusionOk="0">
                    <a:moveTo>
                      <a:pt x="0" y="0"/>
                    </a:moveTo>
                    <a:lnTo>
                      <a:pt x="979413" y="0"/>
                    </a:lnTo>
                    <a:lnTo>
                      <a:pt x="979413" y="979413"/>
                    </a:lnTo>
                    <a:lnTo>
                      <a:pt x="0" y="979413"/>
                    </a:lnTo>
                    <a:lnTo>
                      <a:pt x="0" y="0"/>
                    </a:lnTo>
                    <a:close/>
                  </a:path>
                </a:pathLst>
              </a:custGeom>
              <a:blipFill rotWithShape="1">
                <a:blip r:embed="rId13">
                  <a:alphaModFix/>
                  <a:duotone>
                    <a:prstClr val="black"/>
                    <a:srgbClr val="FFC000">
                      <a:tint val="45000"/>
                      <a:satMod val="400000"/>
                    </a:srgbClr>
                  </a:duotone>
                  <a:extLst>
                    <a:ext uri="{BEBA8EAE-BF5A-486C-A8C5-ECC9F3942E4B}">
                      <a14:imgProps xmlns:a14="http://schemas.microsoft.com/office/drawing/2010/main">
                        <a14:imgLayer r:embed="rId14">
                          <a14:imgEffect>
                            <a14:sharpenSoften amount="-25000"/>
                          </a14:imgEffect>
                          <a14:imgEffect>
                            <a14:saturation sat="66000"/>
                          </a14:imgEffect>
                          <a14:imgEffect>
                            <a14:brightnessContrast contrast="40000"/>
                          </a14:imgEffect>
                        </a14:imgLayer>
                      </a14:imgProps>
                    </a:ext>
                  </a:extLst>
                </a:blip>
                <a:stretch>
                  <a:fillRect/>
                </a:stretch>
              </a:blipFill>
              <a:ln>
                <a:noFill/>
              </a:ln>
            </p:spPr>
            <p:txBody>
              <a:bodyPr/>
              <a:lstStyle/>
              <a:p>
                <a:endParaRPr lang="en-US" dirty="0">
                  <a:highlight>
                    <a:srgbClr val="FFFF00"/>
                  </a:highlight>
                </a:endParaRPr>
              </a:p>
            </p:txBody>
          </p:sp>
        </p:grpSp>
        <p:grpSp>
          <p:nvGrpSpPr>
            <p:cNvPr id="12" name="Group 11">
              <a:extLst>
                <a:ext uri="{FF2B5EF4-FFF2-40B4-BE49-F238E27FC236}">
                  <a16:creationId xmlns:a16="http://schemas.microsoft.com/office/drawing/2014/main" id="{EB084E6A-0C27-68F5-49DA-9F3849338B35}"/>
                </a:ext>
              </a:extLst>
            </p:cNvPr>
            <p:cNvGrpSpPr/>
            <p:nvPr/>
          </p:nvGrpSpPr>
          <p:grpSpPr>
            <a:xfrm>
              <a:off x="283151" y="3735310"/>
              <a:ext cx="5323084" cy="2679939"/>
              <a:chOff x="283151" y="3735310"/>
              <a:chExt cx="5323084" cy="2679939"/>
            </a:xfrm>
          </p:grpSpPr>
          <p:sp>
            <p:nvSpPr>
              <p:cNvPr id="13" name="Arc 12">
                <a:extLst>
                  <a:ext uri="{FF2B5EF4-FFF2-40B4-BE49-F238E27FC236}">
                    <a16:creationId xmlns:a16="http://schemas.microsoft.com/office/drawing/2014/main" id="{AAEDC24A-7424-6863-3B85-AC222A5F233E}"/>
                  </a:ext>
                </a:extLst>
              </p:cNvPr>
              <p:cNvSpPr/>
              <p:nvPr/>
            </p:nvSpPr>
            <p:spPr>
              <a:xfrm rot="20214844" flipH="1">
                <a:off x="1948389" y="3735310"/>
                <a:ext cx="2448000" cy="1655189"/>
              </a:xfrm>
              <a:prstGeom prst="arc">
                <a:avLst>
                  <a:gd name="adj1" fmla="val 19970865"/>
                  <a:gd name="adj2" fmla="val 21490626"/>
                </a:avLst>
              </a:prstGeom>
              <a:ln w="22225">
                <a:solidFill>
                  <a:srgbClr val="92D050"/>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4" name="Arc 13">
                <a:extLst>
                  <a:ext uri="{FF2B5EF4-FFF2-40B4-BE49-F238E27FC236}">
                    <a16:creationId xmlns:a16="http://schemas.microsoft.com/office/drawing/2014/main" id="{826BEDA8-1313-AB7F-5540-C497FBD5A04A}"/>
                  </a:ext>
                </a:extLst>
              </p:cNvPr>
              <p:cNvSpPr/>
              <p:nvPr/>
            </p:nvSpPr>
            <p:spPr>
              <a:xfrm rot="16200000" flipV="1">
                <a:off x="751468" y="4002076"/>
                <a:ext cx="861529" cy="1798164"/>
              </a:xfrm>
              <a:prstGeom prst="arc">
                <a:avLst>
                  <a:gd name="adj1" fmla="val 16952164"/>
                  <a:gd name="adj2" fmla="val 19758516"/>
                </a:avLst>
              </a:prstGeom>
              <a:ln w="22225">
                <a:solidFill>
                  <a:srgbClr val="92D05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FD000542-08BD-35EC-0FC8-A33753A62BC4}"/>
                  </a:ext>
                </a:extLst>
              </p:cNvPr>
              <p:cNvSpPr txBox="1"/>
              <p:nvPr/>
            </p:nvSpPr>
            <p:spPr>
              <a:xfrm>
                <a:off x="4218587" y="6141459"/>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Deployment</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16" name="Google Shape;911;p31">
                <a:extLst>
                  <a:ext uri="{FF2B5EF4-FFF2-40B4-BE49-F238E27FC236}">
                    <a16:creationId xmlns:a16="http://schemas.microsoft.com/office/drawing/2014/main" id="{E5569461-1194-198F-6E87-7DA7D2EBA22F}"/>
                  </a:ext>
                </a:extLst>
              </p:cNvPr>
              <p:cNvSpPr/>
              <p:nvPr/>
            </p:nvSpPr>
            <p:spPr>
              <a:xfrm>
                <a:off x="958410" y="4295517"/>
                <a:ext cx="399084" cy="399084"/>
              </a:xfrm>
              <a:custGeom>
                <a:avLst/>
                <a:gdLst/>
                <a:ahLst/>
                <a:cxnLst/>
                <a:rect l="l" t="t" r="r" b="b"/>
                <a:pathLst>
                  <a:path w="998337" h="998337" extrusionOk="0">
                    <a:moveTo>
                      <a:pt x="0" y="0"/>
                    </a:moveTo>
                    <a:lnTo>
                      <a:pt x="998338" y="0"/>
                    </a:lnTo>
                    <a:lnTo>
                      <a:pt x="998338" y="998337"/>
                    </a:lnTo>
                    <a:lnTo>
                      <a:pt x="0" y="998337"/>
                    </a:lnTo>
                    <a:lnTo>
                      <a:pt x="0" y="0"/>
                    </a:lnTo>
                    <a:close/>
                  </a:path>
                </a:pathLst>
              </a:custGeom>
              <a:blipFill rotWithShape="1">
                <a:blip r:embed="rId15">
                  <a:alphaModFix/>
                  <a:duotone>
                    <a:prstClr val="black"/>
                    <a:srgbClr val="92D050">
                      <a:tint val="45000"/>
                      <a:satMod val="400000"/>
                    </a:srgbClr>
                  </a:duotone>
                </a:blip>
                <a:stretch>
                  <a:fillRect/>
                </a:stretch>
              </a:blipFill>
              <a:ln>
                <a:noFill/>
              </a:ln>
            </p:spPr>
            <p:txBody>
              <a:bodyPr/>
              <a:lstStyle/>
              <a:p>
                <a:endParaRPr lang="en-US"/>
              </a:p>
            </p:txBody>
          </p:sp>
        </p:grpSp>
      </p:grpSp>
      <p:sp>
        <p:nvSpPr>
          <p:cNvPr id="45" name="Title">
            <a:extLst>
              <a:ext uri="{FF2B5EF4-FFF2-40B4-BE49-F238E27FC236}">
                <a16:creationId xmlns:a16="http://schemas.microsoft.com/office/drawing/2014/main" id="{164FFB68-E089-3CA4-E933-DAAFEABA62BC}"/>
              </a:ext>
            </a:extLst>
          </p:cNvPr>
          <p:cNvSpPr txBox="1"/>
          <p:nvPr/>
        </p:nvSpPr>
        <p:spPr>
          <a:xfrm>
            <a:off x="6460837" y="1130300"/>
            <a:ext cx="5245500" cy="52606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a:t>IBM® </a:t>
            </a:r>
            <a:r>
              <a:rPr lang="en-US" altLang="zh-CN" dirty="0" err="1"/>
              <a:t>watsonx</a:t>
            </a:r>
            <a:r>
              <a:rPr lang="en-US" altLang="zh-CN" dirty="0"/>
              <a:t>™ AI and data platform help you get started with </a:t>
            </a:r>
            <a:r>
              <a:rPr lang="en-US" altLang="zh-CN" dirty="0" err="1"/>
              <a:t>LLMOps</a:t>
            </a:r>
            <a:r>
              <a:rPr lang="en-US" altLang="zh-CN" dirty="0"/>
              <a:t> based on the following principles:</a:t>
            </a:r>
          </a:p>
          <a:p>
            <a:pPr defTabSz="1219200">
              <a:spcBef>
                <a:spcPts val="600"/>
              </a:spcBef>
              <a:defRPr>
                <a:latin typeface="IBM Plex Sans"/>
                <a:ea typeface="IBM Plex Sans"/>
                <a:cs typeface="IBM Plex Sans"/>
                <a:sym typeface="IBM Plex Sans"/>
              </a:defRPr>
            </a:pPr>
            <a:endParaRPr lang="en-US" altLang="zh-CN" dirty="0"/>
          </a:p>
          <a:p>
            <a:pPr defTabSz="1219200">
              <a:spcBef>
                <a:spcPts val="600"/>
              </a:spcBef>
              <a:defRPr>
                <a:latin typeface="IBM Plex Sans"/>
                <a:ea typeface="IBM Plex Sans"/>
                <a:cs typeface="IBM Plex Sans"/>
                <a:sym typeface="IBM Plex Sans"/>
              </a:defRPr>
            </a:pPr>
            <a:r>
              <a:rPr lang="en-US" altLang="zh-CN" b="1" dirty="0">
                <a:solidFill>
                  <a:srgbClr val="3433F4"/>
                </a:solidFill>
              </a:rPr>
              <a:t>Open</a:t>
            </a:r>
            <a:r>
              <a:rPr lang="en-US" altLang="zh-CN" dirty="0"/>
              <a:t>: Based on open technologies that provide a variety of models to cover enterprise use cases and compliance requirements.</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Targeted</a:t>
            </a:r>
            <a:r>
              <a:rPr lang="en-US" altLang="zh-CN" dirty="0"/>
              <a:t>: Targeted at enterprises and designed for business use cases that unlock new value.</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Trusted</a:t>
            </a:r>
            <a:r>
              <a:rPr lang="en-US" altLang="zh-CN" dirty="0"/>
              <a:t>: Designed with principles of transparency, responsibility and governance so you can manage legal, regulatory, ethical and accuracy concerns.</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Empowering</a:t>
            </a:r>
            <a:r>
              <a:rPr lang="en-US" altLang="zh-CN" dirty="0"/>
              <a:t>: Go beyond being an AI user and become an AI value creator, owning the value your models create.</a:t>
            </a:r>
            <a:endParaRPr dirty="0"/>
          </a:p>
        </p:txBody>
      </p:sp>
    </p:spTree>
    <p:extLst>
      <p:ext uri="{BB962C8B-B14F-4D97-AF65-F5344CB8AC3E}">
        <p14:creationId xmlns:p14="http://schemas.microsoft.com/office/powerpoint/2010/main" val="1798099214"/>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2" name="Footer Placeholder"/>
          <p:cNvSpPr txBox="1"/>
          <p:nvPr/>
        </p:nvSpPr>
        <p:spPr>
          <a:xfrm>
            <a:off x="304889" y="6448425"/>
            <a:ext cx="5486315"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defTabSz="913810">
              <a:defRPr sz="700">
                <a:latin typeface="IBM Plex Sans"/>
                <a:ea typeface="IBM Plex Sans"/>
                <a:cs typeface="IBM Plex Sans"/>
                <a:sym typeface="IBM Plex Sans"/>
              </a:defRPr>
            </a:lvl1pPr>
          </a:lstStyle>
          <a:p>
            <a:r>
              <a:t>Group Name / DOC ID / Month XX, 2022 / © 2022 IBM Corporation</a:t>
            </a:r>
          </a:p>
        </p:txBody>
      </p:sp>
      <p:sp>
        <p:nvSpPr>
          <p:cNvPr id="2893" name="Rectangle 26"/>
          <p:cNvSpPr/>
          <p:nvPr/>
        </p:nvSpPr>
        <p:spPr>
          <a:xfrm>
            <a:off x="34281" y="2062"/>
            <a:ext cx="6147338" cy="6851658"/>
          </a:xfrm>
          <a:prstGeom prst="rect">
            <a:avLst/>
          </a:prstGeom>
          <a:solidFill>
            <a:srgbClr val="F4F4F4"/>
          </a:solidFill>
          <a:ln w="12700">
            <a:miter lim="400000"/>
          </a:ln>
        </p:spPr>
        <p:txBody>
          <a:bodyPr lIns="45719" rIns="45719"/>
          <a:lstStyle/>
          <a:p>
            <a:pPr defTabSz="1218071">
              <a:defRPr>
                <a:solidFill>
                  <a:srgbClr val="FFFFFF"/>
                </a:solidFill>
                <a:latin typeface="IBM Plex Sans"/>
                <a:ea typeface="IBM Plex Sans"/>
                <a:cs typeface="IBM Plex Sans"/>
                <a:sym typeface="IBM Plex Sans"/>
              </a:defRPr>
            </a:pPr>
            <a:endParaRPr/>
          </a:p>
        </p:txBody>
      </p:sp>
      <p:sp>
        <p:nvSpPr>
          <p:cNvPr id="2908" name="Key Drivers"/>
          <p:cNvSpPr txBox="1">
            <a:spLocks noGrp="1"/>
          </p:cNvSpPr>
          <p:nvPr>
            <p:ph type="title"/>
          </p:nvPr>
        </p:nvSpPr>
        <p:spPr>
          <a:xfrm>
            <a:off x="280415" y="169333"/>
            <a:ext cx="5522977" cy="1066801"/>
          </a:xfrm>
          <a:prstGeom prst="rect">
            <a:avLst/>
          </a:prstGeom>
        </p:spPr>
        <p:txBody>
          <a:bodyPr/>
          <a:lstStyle>
            <a:lvl1pPr defTabSz="1219200">
              <a:defRPr sz="3200">
                <a:latin typeface="IBM Plex Sans Light"/>
                <a:ea typeface="IBM Plex Sans Light"/>
                <a:cs typeface="IBM Plex Sans Light"/>
                <a:sym typeface="IBM Plex Sans Light"/>
              </a:defRPr>
            </a:lvl1pPr>
          </a:lstStyle>
          <a:p>
            <a:r>
              <a:rPr dirty="0"/>
              <a:t>Key Drivers</a:t>
            </a:r>
            <a:r>
              <a:rPr lang="zh-CN" altLang="en-US" dirty="0"/>
              <a:t> </a:t>
            </a:r>
            <a:r>
              <a:rPr lang="en-US" altLang="zh-CN" dirty="0"/>
              <a:t>(Why</a:t>
            </a:r>
            <a:r>
              <a:rPr lang="zh-CN" altLang="en-US" dirty="0"/>
              <a:t> </a:t>
            </a:r>
            <a:r>
              <a:rPr lang="en-US" altLang="zh-CN" dirty="0" err="1"/>
              <a:t>LLMOps</a:t>
            </a:r>
            <a:r>
              <a:rPr lang="en-US" altLang="zh-CN" dirty="0"/>
              <a:t>)</a:t>
            </a:r>
            <a:endParaRPr dirty="0"/>
          </a:p>
        </p:txBody>
      </p:sp>
      <p:sp>
        <p:nvSpPr>
          <p:cNvPr id="2" name="Title">
            <a:extLst>
              <a:ext uri="{FF2B5EF4-FFF2-40B4-BE49-F238E27FC236}">
                <a16:creationId xmlns:a16="http://schemas.microsoft.com/office/drawing/2014/main" id="{23983270-F733-52EA-9408-CB4476BDA3E6}"/>
              </a:ext>
            </a:extLst>
          </p:cNvPr>
          <p:cNvSpPr txBox="1"/>
          <p:nvPr/>
        </p:nvSpPr>
        <p:spPr>
          <a:xfrm>
            <a:off x="304889" y="1236133"/>
            <a:ext cx="5387988" cy="5452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Efficiency</a:t>
            </a:r>
            <a:r>
              <a:rPr lang="en-US" altLang="zh-CN" dirty="0"/>
              <a:t>:</a:t>
            </a:r>
            <a:r>
              <a:rPr lang="zh-CN" altLang="en-US" dirty="0"/>
              <a:t> </a:t>
            </a:r>
            <a:r>
              <a:rPr lang="en-HK" altLang="zh-CN" dirty="0"/>
              <a:t>do more with less</a:t>
            </a:r>
            <a:r>
              <a:rPr lang="zh-CN" altLang="en-US" dirty="0"/>
              <a:t> </a:t>
            </a:r>
            <a:r>
              <a:rPr lang="en-US" altLang="zh-CN" dirty="0"/>
              <a:t>through</a:t>
            </a:r>
            <a:r>
              <a:rPr lang="zh-CN" altLang="en-US" dirty="0"/>
              <a:t> </a:t>
            </a:r>
            <a:r>
              <a:rPr lang="en-US" altLang="zh-CN" dirty="0"/>
              <a:t>collaboration,</a:t>
            </a:r>
            <a:r>
              <a:rPr lang="zh-CN" altLang="en-US" dirty="0"/>
              <a:t> </a:t>
            </a:r>
            <a:r>
              <a:rPr lang="en-US" altLang="zh-CN" dirty="0"/>
              <a:t>computational</a:t>
            </a:r>
            <a:r>
              <a:rPr lang="zh-CN" altLang="en-US" dirty="0"/>
              <a:t> </a:t>
            </a:r>
            <a:r>
              <a:rPr lang="en-US" altLang="zh-CN" dirty="0"/>
              <a:t>cost</a:t>
            </a:r>
            <a:r>
              <a:rPr lang="zh-CN" altLang="en-US" dirty="0"/>
              <a:t> </a:t>
            </a:r>
            <a:r>
              <a:rPr lang="en-US" altLang="zh-CN" dirty="0"/>
              <a:t>reduction,</a:t>
            </a:r>
            <a:r>
              <a:rPr lang="zh-CN" altLang="en-US" dirty="0"/>
              <a:t> </a:t>
            </a:r>
            <a:r>
              <a:rPr lang="en-US" altLang="zh-CN" dirty="0"/>
              <a:t>iteration</a:t>
            </a:r>
            <a:r>
              <a:rPr lang="zh-CN" altLang="en-US" dirty="0"/>
              <a:t> </a:t>
            </a:r>
            <a:r>
              <a:rPr lang="en-US" altLang="zh-CN" dirty="0"/>
              <a:t>and</a:t>
            </a:r>
            <a:r>
              <a:rPr lang="zh-CN" altLang="en-US" dirty="0"/>
              <a:t> </a:t>
            </a:r>
            <a:r>
              <a:rPr lang="en-US" altLang="zh-CN" dirty="0"/>
              <a:t>feedback</a:t>
            </a: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HK" b="1" dirty="0">
                <a:solidFill>
                  <a:srgbClr val="3433F4"/>
                </a:solidFill>
                <a:latin typeface="IBM Plex Sans"/>
              </a:rPr>
              <a:t>Risk reduction</a:t>
            </a:r>
            <a:r>
              <a:rPr lang="en-US" altLang="zh-CN" dirty="0"/>
              <a:t>:</a:t>
            </a:r>
            <a:r>
              <a:rPr lang="zh-CN" altLang="en-US" dirty="0"/>
              <a:t> </a:t>
            </a:r>
            <a:r>
              <a:rPr lang="en-HK" altLang="zh-CN" dirty="0"/>
              <a:t>improve security and privacy</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HK" b="1" dirty="0">
                <a:solidFill>
                  <a:srgbClr val="3433F4"/>
                </a:solidFill>
              </a:rPr>
              <a:t>Scalability</a:t>
            </a:r>
            <a:r>
              <a:rPr lang="en-US" altLang="zh-CN" dirty="0"/>
              <a:t>:</a:t>
            </a:r>
            <a:r>
              <a:rPr lang="zh-CN" altLang="en-US" dirty="0"/>
              <a:t> </a:t>
            </a:r>
            <a:r>
              <a:rPr lang="en-HK" altLang="zh-CN" dirty="0"/>
              <a:t>continuous integration, delivery and deployment environment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Trust</a:t>
            </a:r>
            <a:r>
              <a:rPr lang="en-US" altLang="zh-CN" dirty="0"/>
              <a:t>:</a:t>
            </a:r>
            <a:r>
              <a:rPr lang="zh-CN" altLang="en-US" dirty="0"/>
              <a:t> </a:t>
            </a:r>
            <a:r>
              <a:rPr lang="en-HK" dirty="0"/>
              <a:t>high-quality models</a:t>
            </a:r>
            <a:r>
              <a:rPr lang="zh-CN" altLang="en-US" dirty="0"/>
              <a:t> </a:t>
            </a:r>
            <a:r>
              <a:rPr lang="en-US" altLang="zh-CN" dirty="0"/>
              <a:t>with</a:t>
            </a:r>
            <a:r>
              <a:rPr lang="zh-CN" altLang="en-US" dirty="0"/>
              <a:t> </a:t>
            </a:r>
            <a:r>
              <a:rPr lang="en-US" altLang="zh-CN" dirty="0"/>
              <a:t>proper</a:t>
            </a:r>
            <a:r>
              <a:rPr lang="zh-CN" altLang="en-US" dirty="0"/>
              <a:t> </a:t>
            </a:r>
            <a:r>
              <a:rPr lang="en-US" altLang="zh-CN" dirty="0"/>
              <a:t>monitoring,</a:t>
            </a:r>
            <a:r>
              <a:rPr lang="zh-CN" altLang="en-US" dirty="0"/>
              <a:t> </a:t>
            </a:r>
            <a:r>
              <a:rPr lang="en-US" altLang="zh-CN" dirty="0"/>
              <a:t>reproducibility,</a:t>
            </a:r>
            <a:r>
              <a:rPr lang="zh-CN" altLang="en-US" dirty="0"/>
              <a:t> </a:t>
            </a:r>
            <a:r>
              <a:rPr lang="en-US" altLang="zh-CN" dirty="0" err="1"/>
              <a:t>explainability</a:t>
            </a:r>
            <a:endParaRPr lang="en-US"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US"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Flexibility</a:t>
            </a:r>
            <a:r>
              <a:rPr lang="en-US" altLang="zh-CN" dirty="0"/>
              <a:t>:</a:t>
            </a:r>
            <a:r>
              <a:rPr lang="zh-CN" altLang="en-US" dirty="0"/>
              <a:t> </a:t>
            </a:r>
            <a:r>
              <a:rPr lang="en-US" altLang="zh-CN" dirty="0"/>
              <a:t>customized</a:t>
            </a:r>
            <a:r>
              <a:rPr lang="zh-CN" altLang="en-US" dirty="0"/>
              <a:t> </a:t>
            </a:r>
            <a:r>
              <a:rPr lang="en-US" altLang="zh-CN" dirty="0"/>
              <a:t>for</a:t>
            </a:r>
            <a:r>
              <a:rPr lang="zh-CN" altLang="en-US" dirty="0"/>
              <a:t> </a:t>
            </a:r>
            <a:r>
              <a:rPr lang="en-US" altLang="zh-CN" dirty="0"/>
              <a:t>different</a:t>
            </a:r>
            <a:r>
              <a:rPr lang="zh-CN" altLang="en-US" dirty="0"/>
              <a:t> </a:t>
            </a:r>
            <a:r>
              <a:rPr lang="en-US" altLang="zh-CN" dirty="0"/>
              <a:t>use</a:t>
            </a:r>
            <a:r>
              <a:rPr lang="zh-CN" altLang="en-US" dirty="0"/>
              <a:t> </a:t>
            </a:r>
            <a:r>
              <a:rPr lang="en-US" altLang="zh-CN" dirty="0"/>
              <a:t>cases,</a:t>
            </a:r>
            <a:r>
              <a:rPr lang="zh-CN" altLang="en-US" dirty="0"/>
              <a:t> </a:t>
            </a:r>
            <a:r>
              <a:rPr lang="en-US" altLang="zh-CN" dirty="0"/>
              <a:t>exposed</a:t>
            </a:r>
            <a:r>
              <a:rPr lang="zh-CN" altLang="en-US" dirty="0"/>
              <a:t> </a:t>
            </a:r>
            <a:r>
              <a:rPr lang="en-US" altLang="zh-CN" dirty="0"/>
              <a:t>as</a:t>
            </a:r>
            <a:r>
              <a:rPr lang="zh-CN" altLang="en-US" dirty="0"/>
              <a:t> </a:t>
            </a:r>
            <a:r>
              <a:rPr lang="en-US" altLang="zh-CN" dirty="0"/>
              <a:t>API</a:t>
            </a:r>
            <a:endParaRPr dirty="0"/>
          </a:p>
        </p:txBody>
      </p:sp>
      <p:pic>
        <p:nvPicPr>
          <p:cNvPr id="12" name="Picture 11" descr="A close-up of words&#10;&#10;Description automatically generated">
            <a:extLst>
              <a:ext uri="{FF2B5EF4-FFF2-40B4-BE49-F238E27FC236}">
                <a16:creationId xmlns:a16="http://schemas.microsoft.com/office/drawing/2014/main" id="{C96C56DF-C1FA-004C-812E-296215421C01}"/>
              </a:ext>
            </a:extLst>
          </p:cNvPr>
          <p:cNvPicPr>
            <a:picLocks noChangeAspect="1"/>
          </p:cNvPicPr>
          <p:nvPr/>
        </p:nvPicPr>
        <p:blipFill rotWithShape="1">
          <a:blip r:embed="rId3">
            <a:extLst>
              <a:ext uri="{28A0092B-C50C-407E-A947-70E740481C1C}">
                <a14:useLocalDpi xmlns:a14="http://schemas.microsoft.com/office/drawing/2010/main" val="0"/>
              </a:ext>
            </a:extLst>
          </a:blip>
          <a:srcRect l="25165" r="22087"/>
          <a:stretch/>
        </p:blipFill>
        <p:spPr>
          <a:xfrm>
            <a:off x="6733119" y="6342"/>
            <a:ext cx="4818801" cy="6851658"/>
          </a:xfrm>
          <a:prstGeom prst="rect">
            <a:avLst/>
          </a:prstGeom>
        </p:spPr>
      </p:pic>
      <p:sp>
        <p:nvSpPr>
          <p:cNvPr id="3" name="Slide Number Placeholder">
            <a:extLst>
              <a:ext uri="{FF2B5EF4-FFF2-40B4-BE49-F238E27FC236}">
                <a16:creationId xmlns:a16="http://schemas.microsoft.com/office/drawing/2014/main" id="{187F6259-F578-11D4-EE1A-CC7555A6AA2E}"/>
              </a:ext>
            </a:extLst>
          </p:cNvP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26</a:t>
            </a:fld>
            <a:endParaRP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02F0651D-56AB-DCA7-2BB2-77AC29C70E75}"/>
              </a:ext>
            </a:extLst>
          </p:cNvPr>
          <p:cNvSpPr/>
          <p:nvPr/>
        </p:nvSpPr>
        <p:spPr bwMode="auto">
          <a:xfrm>
            <a:off x="3063394" y="780979"/>
            <a:ext cx="9131800" cy="6071323"/>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16" tIns="91416" rIns="91416" bIns="91416" numCol="1" rtlCol="0" anchor="t" anchorCtr="0" compatLnSpc="1">
            <a:prstTxWarp prst="textNoShape">
              <a:avLst/>
            </a:prstTxWarp>
          </a:bodyPr>
          <a:lstStyle/>
          <a:p>
            <a:pPr defTabSz="914229" fontAlgn="base" hangingPunct="1">
              <a:spcBef>
                <a:spcPct val="0"/>
              </a:spcBef>
              <a:spcAft>
                <a:spcPct val="0"/>
              </a:spcAft>
            </a:pPr>
            <a:endParaRPr lang="en-US" sz="1200" kern="1200" dirty="0">
              <a:solidFill>
                <a:srgbClr val="FFFFFF"/>
              </a:solidFill>
              <a:latin typeface="IBM Plex Sans Light"/>
            </a:endParaRPr>
          </a:p>
        </p:txBody>
      </p:sp>
      <p:sp>
        <p:nvSpPr>
          <p:cNvPr id="4" name="Title 1">
            <a:extLst>
              <a:ext uri="{FF2B5EF4-FFF2-40B4-BE49-F238E27FC236}">
                <a16:creationId xmlns:a16="http://schemas.microsoft.com/office/drawing/2014/main" id="{09BCA8FF-AC2B-FD91-4C66-737851D61D30}"/>
              </a:ext>
            </a:extLst>
          </p:cNvPr>
          <p:cNvSpPr txBox="1">
            <a:spLocks/>
          </p:cNvSpPr>
          <p:nvPr/>
        </p:nvSpPr>
        <p:spPr>
          <a:xfrm>
            <a:off x="299515" y="1666507"/>
            <a:ext cx="2390298" cy="23012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2200" kern="1200" dirty="0">
                <a:solidFill>
                  <a:srgbClr val="000000"/>
                </a:solidFill>
                <a:latin typeface="IBM Plex Sans Light"/>
              </a:rPr>
              <a:t>IBM is actively engaging with enterprise clients across a broad </a:t>
            </a:r>
            <a:br>
              <a:rPr lang="en-US" sz="2200" kern="1200" dirty="0">
                <a:solidFill>
                  <a:srgbClr val="000000"/>
                </a:solidFill>
                <a:latin typeface="IBM Plex Sans Light"/>
              </a:rPr>
            </a:br>
            <a:r>
              <a:rPr lang="en-US" sz="2200" kern="1200" dirty="0">
                <a:solidFill>
                  <a:srgbClr val="000000"/>
                </a:solidFill>
                <a:latin typeface="IBM Plex Sans Light"/>
              </a:rPr>
              <a:t>set of business domains</a:t>
            </a:r>
          </a:p>
        </p:txBody>
      </p:sp>
      <p:sp>
        <p:nvSpPr>
          <p:cNvPr id="81" name="Text Placeholder 6">
            <a:extLst>
              <a:ext uri="{FF2B5EF4-FFF2-40B4-BE49-F238E27FC236}">
                <a16:creationId xmlns:a16="http://schemas.microsoft.com/office/drawing/2014/main" id="{62E0BE3B-C99A-EB0A-84A5-F8F9F5088EAB}"/>
              </a:ext>
            </a:extLst>
          </p:cNvPr>
          <p:cNvSpPr txBox="1">
            <a:spLocks/>
          </p:cNvSpPr>
          <p:nvPr/>
        </p:nvSpPr>
        <p:spPr>
          <a:xfrm>
            <a:off x="3194305" y="884354"/>
            <a:ext cx="1988480" cy="819212"/>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Customer service</a:t>
            </a:r>
          </a:p>
          <a:p>
            <a:pPr defTabSz="609364">
              <a:spcAft>
                <a:spcPts val="400"/>
              </a:spcAft>
            </a:pPr>
            <a:r>
              <a:rPr lang="en-US" sz="1100" dirty="0">
                <a:solidFill>
                  <a:srgbClr val="000000"/>
                </a:solidFill>
                <a:latin typeface="IBM Plex Sans Light"/>
              </a:rPr>
              <a:t>Empower customers to find solutions with easy, compelling experiences</a:t>
            </a:r>
          </a:p>
        </p:txBody>
      </p:sp>
      <p:cxnSp>
        <p:nvCxnSpPr>
          <p:cNvPr id="86" name="Straight Connector 85">
            <a:extLst>
              <a:ext uri="{FF2B5EF4-FFF2-40B4-BE49-F238E27FC236}">
                <a16:creationId xmlns:a16="http://schemas.microsoft.com/office/drawing/2014/main" id="{055F5280-9034-DCC6-FB0B-D0F5B42E5AD8}"/>
              </a:ext>
            </a:extLst>
          </p:cNvPr>
          <p:cNvCxnSpPr>
            <a:cxnSpLocks/>
          </p:cNvCxnSpPr>
          <p:nvPr/>
        </p:nvCxnSpPr>
        <p:spPr bwMode="auto">
          <a:xfrm>
            <a:off x="3288668" y="2270639"/>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0" name="Text Placeholder 6">
            <a:extLst>
              <a:ext uri="{FF2B5EF4-FFF2-40B4-BE49-F238E27FC236}">
                <a16:creationId xmlns:a16="http://schemas.microsoft.com/office/drawing/2014/main" id="{363D1F67-7FA9-255E-E281-FDC7FE9C5B65}"/>
              </a:ext>
            </a:extLst>
          </p:cNvPr>
          <p:cNvSpPr txBox="1">
            <a:spLocks/>
          </p:cNvSpPr>
          <p:nvPr/>
        </p:nvSpPr>
        <p:spPr>
          <a:xfrm>
            <a:off x="3226735" y="1779606"/>
            <a:ext cx="1675663" cy="40584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Automate answers</a:t>
            </a:r>
            <a:br>
              <a:rPr lang="en-US" sz="1100" dirty="0">
                <a:solidFill>
                  <a:srgbClr val="0F62FE"/>
                </a:solidFill>
                <a:latin typeface="IBM Plex Sans Light"/>
              </a:rPr>
            </a:br>
            <a:r>
              <a:rPr lang="en-US" sz="1100" dirty="0">
                <a:solidFill>
                  <a:srgbClr val="0F62FE"/>
                </a:solidFill>
                <a:latin typeface="IBM Plex Sans Light"/>
              </a:rPr>
              <a:t>with 95% accuracy</a:t>
            </a:r>
          </a:p>
        </p:txBody>
      </p:sp>
      <p:sp>
        <p:nvSpPr>
          <p:cNvPr id="82" name="Text Placeholder 2">
            <a:extLst>
              <a:ext uri="{FF2B5EF4-FFF2-40B4-BE49-F238E27FC236}">
                <a16:creationId xmlns:a16="http://schemas.microsoft.com/office/drawing/2014/main" id="{F3F3397D-0A55-3BFE-356B-220BBB08A059}"/>
              </a:ext>
            </a:extLst>
          </p:cNvPr>
          <p:cNvSpPr txBox="1">
            <a:spLocks/>
          </p:cNvSpPr>
          <p:nvPr/>
        </p:nvSpPr>
        <p:spPr>
          <a:xfrm>
            <a:off x="3226734" y="5393201"/>
            <a:ext cx="2085379" cy="840303"/>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Knowledge worker</a:t>
            </a:r>
          </a:p>
          <a:p>
            <a:pPr defTabSz="609364">
              <a:spcAft>
                <a:spcPts val="400"/>
              </a:spcAft>
            </a:pPr>
            <a:r>
              <a:rPr lang="en-US" sz="1100" dirty="0">
                <a:solidFill>
                  <a:srgbClr val="000000"/>
                </a:solidFill>
                <a:latin typeface="IBM Plex Sans Light"/>
              </a:rPr>
              <a:t>Enable higher value work, </a:t>
            </a:r>
            <a:br>
              <a:rPr lang="en-US" sz="1100" dirty="0">
                <a:solidFill>
                  <a:srgbClr val="000000"/>
                </a:solidFill>
                <a:latin typeface="IBM Plex Sans Light"/>
              </a:rPr>
            </a:br>
            <a:r>
              <a:rPr lang="en-US" sz="1100" dirty="0">
                <a:solidFill>
                  <a:srgbClr val="000000"/>
                </a:solidFill>
                <a:latin typeface="IBM Plex Sans Light"/>
              </a:rPr>
              <a:t>improve decision making, </a:t>
            </a:r>
            <a:br>
              <a:rPr lang="en-US" sz="1100" dirty="0">
                <a:solidFill>
                  <a:srgbClr val="000000"/>
                </a:solidFill>
                <a:latin typeface="IBM Plex Sans Light"/>
              </a:rPr>
            </a:br>
            <a:r>
              <a:rPr lang="en-US" sz="1100" dirty="0">
                <a:solidFill>
                  <a:srgbClr val="000000"/>
                </a:solidFill>
                <a:latin typeface="IBM Plex Sans Light"/>
              </a:rPr>
              <a:t>and increase productivity</a:t>
            </a:r>
          </a:p>
        </p:txBody>
      </p:sp>
      <p:sp>
        <p:nvSpPr>
          <p:cNvPr id="91" name="Text Placeholder 6">
            <a:extLst>
              <a:ext uri="{FF2B5EF4-FFF2-40B4-BE49-F238E27FC236}">
                <a16:creationId xmlns:a16="http://schemas.microsoft.com/office/drawing/2014/main" id="{A770373C-95A6-B71F-2D7E-FD85222BEA08}"/>
              </a:ext>
            </a:extLst>
          </p:cNvPr>
          <p:cNvSpPr txBox="1">
            <a:spLocks/>
          </p:cNvSpPr>
          <p:nvPr/>
        </p:nvSpPr>
        <p:spPr>
          <a:xfrm>
            <a:off x="3288669" y="6324010"/>
            <a:ext cx="1744127" cy="423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90% of text reading and analysis work</a:t>
            </a:r>
          </a:p>
        </p:txBody>
      </p:sp>
      <p:sp>
        <p:nvSpPr>
          <p:cNvPr id="83" name="Text Placeholder 3">
            <a:extLst>
              <a:ext uri="{FF2B5EF4-FFF2-40B4-BE49-F238E27FC236}">
                <a16:creationId xmlns:a16="http://schemas.microsoft.com/office/drawing/2014/main" id="{CD3294E2-E23C-C10A-8A0D-D7A5EF81C85D}"/>
              </a:ext>
            </a:extLst>
          </p:cNvPr>
          <p:cNvSpPr txBox="1">
            <a:spLocks/>
          </p:cNvSpPr>
          <p:nvPr/>
        </p:nvSpPr>
        <p:spPr>
          <a:xfrm>
            <a:off x="5365481" y="880448"/>
            <a:ext cx="2219217" cy="820377"/>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HR automation</a:t>
            </a:r>
          </a:p>
          <a:p>
            <a:pPr defTabSz="609364">
              <a:spcAft>
                <a:spcPts val="400"/>
              </a:spcAft>
            </a:pPr>
            <a:r>
              <a:rPr lang="en-US" sz="1100" dirty="0">
                <a:solidFill>
                  <a:srgbClr val="000000"/>
                </a:solidFill>
                <a:latin typeface="IBM Plex Sans Light"/>
              </a:rPr>
              <a:t>Reduce manual work and automate recruiting, sourcing </a:t>
            </a:r>
            <a:br>
              <a:rPr lang="en-US" sz="1100" dirty="0">
                <a:solidFill>
                  <a:srgbClr val="000000"/>
                </a:solidFill>
                <a:latin typeface="IBM Plex Sans Light"/>
              </a:rPr>
            </a:br>
            <a:r>
              <a:rPr lang="en-US" sz="1100" dirty="0">
                <a:solidFill>
                  <a:srgbClr val="000000"/>
                </a:solidFill>
                <a:latin typeface="IBM Plex Sans Light"/>
              </a:rPr>
              <a:t>and nurturing job candidates</a:t>
            </a:r>
          </a:p>
        </p:txBody>
      </p:sp>
      <p:sp>
        <p:nvSpPr>
          <p:cNvPr id="92" name="Text Placeholder 6">
            <a:extLst>
              <a:ext uri="{FF2B5EF4-FFF2-40B4-BE49-F238E27FC236}">
                <a16:creationId xmlns:a16="http://schemas.microsoft.com/office/drawing/2014/main" id="{54838920-F5C0-FF35-5BE2-68C94CE19138}"/>
              </a:ext>
            </a:extLst>
          </p:cNvPr>
          <p:cNvSpPr txBox="1">
            <a:spLocks/>
          </p:cNvSpPr>
          <p:nvPr/>
        </p:nvSpPr>
        <p:spPr>
          <a:xfrm>
            <a:off x="5434887" y="1789757"/>
            <a:ext cx="1827169" cy="4441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employee mobility processing time by 50%</a:t>
            </a:r>
          </a:p>
        </p:txBody>
      </p:sp>
      <p:cxnSp>
        <p:nvCxnSpPr>
          <p:cNvPr id="94" name="Straight Connector 93">
            <a:extLst>
              <a:ext uri="{FF2B5EF4-FFF2-40B4-BE49-F238E27FC236}">
                <a16:creationId xmlns:a16="http://schemas.microsoft.com/office/drawing/2014/main" id="{8D016F9E-7E05-2B27-97F5-3AFAB3591A15}"/>
              </a:ext>
            </a:extLst>
          </p:cNvPr>
          <p:cNvCxnSpPr>
            <a:cxnSpLocks/>
          </p:cNvCxnSpPr>
          <p:nvPr/>
        </p:nvCxnSpPr>
        <p:spPr bwMode="auto">
          <a:xfrm>
            <a:off x="3285494" y="3745535"/>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4" name="Text Placeholder 7">
            <a:extLst>
              <a:ext uri="{FF2B5EF4-FFF2-40B4-BE49-F238E27FC236}">
                <a16:creationId xmlns:a16="http://schemas.microsoft.com/office/drawing/2014/main" id="{85CF976E-105F-1F34-40D3-2D480743DEA8}"/>
              </a:ext>
            </a:extLst>
          </p:cNvPr>
          <p:cNvSpPr txBox="1">
            <a:spLocks/>
          </p:cNvSpPr>
          <p:nvPr/>
        </p:nvSpPr>
        <p:spPr>
          <a:xfrm>
            <a:off x="7614050" y="2350437"/>
            <a:ext cx="2182448" cy="935356"/>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IT automation</a:t>
            </a:r>
          </a:p>
          <a:p>
            <a:pPr defTabSz="609364">
              <a:spcAft>
                <a:spcPts val="400"/>
              </a:spcAft>
            </a:pPr>
            <a:r>
              <a:rPr lang="en-US" sz="1100" dirty="0">
                <a:solidFill>
                  <a:srgbClr val="000000"/>
                </a:solidFill>
                <a:latin typeface="IBM Plex Sans Light"/>
              </a:rPr>
              <a:t>Identify deployment issues, </a:t>
            </a:r>
            <a:br>
              <a:rPr lang="en-US" sz="1100" dirty="0">
                <a:solidFill>
                  <a:srgbClr val="000000"/>
                </a:solidFill>
                <a:latin typeface="IBM Plex Sans Light"/>
              </a:rPr>
            </a:br>
            <a:r>
              <a:rPr lang="en-US" sz="1100" dirty="0">
                <a:solidFill>
                  <a:srgbClr val="000000"/>
                </a:solidFill>
                <a:latin typeface="IBM Plex Sans Light"/>
              </a:rPr>
              <a:t>avoiding incidents, optimize application demand to supply</a:t>
            </a:r>
          </a:p>
        </p:txBody>
      </p:sp>
      <p:sp>
        <p:nvSpPr>
          <p:cNvPr id="95" name="Text Placeholder 6">
            <a:extLst>
              <a:ext uri="{FF2B5EF4-FFF2-40B4-BE49-F238E27FC236}">
                <a16:creationId xmlns:a16="http://schemas.microsoft.com/office/drawing/2014/main" id="{5D9E18D3-50D8-D679-F39F-3AA287D338D0}"/>
              </a:ext>
            </a:extLst>
          </p:cNvPr>
          <p:cNvSpPr txBox="1">
            <a:spLocks/>
          </p:cNvSpPr>
          <p:nvPr/>
        </p:nvSpPr>
        <p:spPr>
          <a:xfrm>
            <a:off x="7653502" y="3268979"/>
            <a:ext cx="1800791" cy="4026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mean time to </a:t>
            </a:r>
            <a:br>
              <a:rPr lang="en-US" sz="1100" dirty="0">
                <a:solidFill>
                  <a:srgbClr val="0F62FE"/>
                </a:solidFill>
                <a:latin typeface="IBM Plex Sans Light"/>
              </a:rPr>
            </a:br>
            <a:r>
              <a:rPr lang="en-US" sz="1100" dirty="0">
                <a:solidFill>
                  <a:srgbClr val="0F62FE"/>
                </a:solidFill>
                <a:latin typeface="IBM Plex Sans Light"/>
              </a:rPr>
              <a:t>repair (MTTR) by 50%+</a:t>
            </a:r>
          </a:p>
        </p:txBody>
      </p:sp>
      <p:sp>
        <p:nvSpPr>
          <p:cNvPr id="93" name="Text Placeholder 4">
            <a:extLst>
              <a:ext uri="{FF2B5EF4-FFF2-40B4-BE49-F238E27FC236}">
                <a16:creationId xmlns:a16="http://schemas.microsoft.com/office/drawing/2014/main" id="{CBD922E5-2278-CE40-806A-70EAEE92B47B}"/>
              </a:ext>
            </a:extLst>
          </p:cNvPr>
          <p:cNvSpPr txBox="1">
            <a:spLocks/>
          </p:cNvSpPr>
          <p:nvPr/>
        </p:nvSpPr>
        <p:spPr>
          <a:xfrm>
            <a:off x="7634868" y="3874238"/>
            <a:ext cx="2058394" cy="8767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AIOps</a:t>
            </a:r>
          </a:p>
          <a:p>
            <a:pPr defTabSz="1218956">
              <a:spcAft>
                <a:spcPts val="400"/>
              </a:spcAft>
            </a:pPr>
            <a:r>
              <a:rPr lang="en-US" sz="1100" dirty="0">
                <a:solidFill>
                  <a:srgbClr val="000000"/>
                </a:solidFill>
                <a:latin typeface="IBM Plex Sans Light"/>
              </a:rPr>
              <a:t>Assure continuous, cost-effective performance and connectivity across applications</a:t>
            </a:r>
          </a:p>
        </p:txBody>
      </p:sp>
      <p:sp>
        <p:nvSpPr>
          <p:cNvPr id="97" name="Text Placeholder 6">
            <a:extLst>
              <a:ext uri="{FF2B5EF4-FFF2-40B4-BE49-F238E27FC236}">
                <a16:creationId xmlns:a16="http://schemas.microsoft.com/office/drawing/2014/main" id="{166EAF14-0B60-1C69-2C81-786ED7BF8D7B}"/>
              </a:ext>
            </a:extLst>
          </p:cNvPr>
          <p:cNvSpPr txBox="1">
            <a:spLocks/>
          </p:cNvSpPr>
          <p:nvPr/>
        </p:nvSpPr>
        <p:spPr>
          <a:xfrm>
            <a:off x="7650886" y="4786871"/>
            <a:ext cx="1808494" cy="4168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application </a:t>
            </a:r>
            <a:br>
              <a:rPr lang="en-US" sz="1100" dirty="0">
                <a:solidFill>
                  <a:srgbClr val="0F62FE"/>
                </a:solidFill>
                <a:latin typeface="IBM Plex Sans Light"/>
              </a:rPr>
            </a:br>
            <a:r>
              <a:rPr lang="en-US" sz="1100" dirty="0">
                <a:solidFill>
                  <a:srgbClr val="0F62FE"/>
                </a:solidFill>
                <a:latin typeface="IBM Plex Sans Light"/>
              </a:rPr>
              <a:t>support tickets by 70%</a:t>
            </a:r>
          </a:p>
        </p:txBody>
      </p:sp>
      <p:sp>
        <p:nvSpPr>
          <p:cNvPr id="98" name="Text Placeholder 7">
            <a:extLst>
              <a:ext uri="{FF2B5EF4-FFF2-40B4-BE49-F238E27FC236}">
                <a16:creationId xmlns:a16="http://schemas.microsoft.com/office/drawing/2014/main" id="{F2CACBF3-04E2-7CDC-50C0-BEC237A3A8B9}"/>
              </a:ext>
            </a:extLst>
          </p:cNvPr>
          <p:cNvSpPr txBox="1">
            <a:spLocks/>
          </p:cNvSpPr>
          <p:nvPr/>
        </p:nvSpPr>
        <p:spPr>
          <a:xfrm>
            <a:off x="7613198" y="873409"/>
            <a:ext cx="2270708" cy="8374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App modernization, migration</a:t>
            </a:r>
          </a:p>
          <a:p>
            <a:pPr defTabSz="1218956">
              <a:spcAft>
                <a:spcPts val="400"/>
              </a:spcAft>
            </a:pPr>
            <a:r>
              <a:rPr lang="en-US" sz="1100" dirty="0">
                <a:solidFill>
                  <a:srgbClr val="000000"/>
                </a:solidFill>
                <a:latin typeface="IBM Plex Sans Light"/>
              </a:rPr>
              <a:t>Generate code, tune code generation response</a:t>
            </a:r>
            <a:br>
              <a:rPr lang="en-US" sz="1100" dirty="0">
                <a:solidFill>
                  <a:srgbClr val="000000"/>
                </a:solidFill>
                <a:latin typeface="IBM Plex Sans Light"/>
              </a:rPr>
            </a:br>
            <a:r>
              <a:rPr lang="en-US" sz="1100" dirty="0">
                <a:solidFill>
                  <a:srgbClr val="000000"/>
                </a:solidFill>
                <a:latin typeface="IBM Plex Sans Light"/>
              </a:rPr>
              <a:t>in real time</a:t>
            </a:r>
          </a:p>
        </p:txBody>
      </p:sp>
      <p:sp>
        <p:nvSpPr>
          <p:cNvPr id="101" name="Text Placeholder 6">
            <a:extLst>
              <a:ext uri="{FF2B5EF4-FFF2-40B4-BE49-F238E27FC236}">
                <a16:creationId xmlns:a16="http://schemas.microsoft.com/office/drawing/2014/main" id="{1F07D3C3-5FBF-673C-1A75-2D3CBA00C3D4}"/>
              </a:ext>
            </a:extLst>
          </p:cNvPr>
          <p:cNvSpPr txBox="1">
            <a:spLocks/>
          </p:cNvSpPr>
          <p:nvPr/>
        </p:nvSpPr>
        <p:spPr>
          <a:xfrm>
            <a:off x="7613198" y="1788636"/>
            <a:ext cx="1473043" cy="4091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Deliver faster </a:t>
            </a:r>
            <a:br>
              <a:rPr lang="en-US" sz="1100" dirty="0">
                <a:solidFill>
                  <a:srgbClr val="0F62FE"/>
                </a:solidFill>
                <a:latin typeface="IBM Plex Sans Light"/>
              </a:rPr>
            </a:br>
            <a:r>
              <a:rPr lang="en-US" sz="1100" dirty="0">
                <a:solidFill>
                  <a:srgbClr val="0F62FE"/>
                </a:solidFill>
                <a:latin typeface="IBM Plex Sans Light"/>
              </a:rPr>
              <a:t>development output</a:t>
            </a:r>
          </a:p>
        </p:txBody>
      </p:sp>
      <p:sp>
        <p:nvSpPr>
          <p:cNvPr id="99" name="Text Placeholder 4">
            <a:extLst>
              <a:ext uri="{FF2B5EF4-FFF2-40B4-BE49-F238E27FC236}">
                <a16:creationId xmlns:a16="http://schemas.microsoft.com/office/drawing/2014/main" id="{D0A2D103-5331-CE36-3DA8-8B3A8458DFA9}"/>
              </a:ext>
            </a:extLst>
          </p:cNvPr>
          <p:cNvSpPr txBox="1">
            <a:spLocks/>
          </p:cNvSpPr>
          <p:nvPr/>
        </p:nvSpPr>
        <p:spPr>
          <a:xfrm>
            <a:off x="9992558" y="873409"/>
            <a:ext cx="1868757" cy="8858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Threat management</a:t>
            </a:r>
          </a:p>
          <a:p>
            <a:pPr defTabSz="1218956">
              <a:spcAft>
                <a:spcPts val="400"/>
              </a:spcAft>
            </a:pPr>
            <a:r>
              <a:rPr lang="en-US" sz="1100" dirty="0">
                <a:solidFill>
                  <a:srgbClr val="000000"/>
                </a:solidFill>
                <a:latin typeface="IBM Plex Sans Light"/>
              </a:rPr>
              <a:t>Reduce incident response times from hours to </a:t>
            </a:r>
            <a:br>
              <a:rPr lang="en-US" sz="1100" dirty="0">
                <a:solidFill>
                  <a:srgbClr val="000000"/>
                </a:solidFill>
                <a:latin typeface="IBM Plex Sans Light"/>
              </a:rPr>
            </a:br>
            <a:r>
              <a:rPr lang="en-US" sz="1100" dirty="0">
                <a:solidFill>
                  <a:srgbClr val="000000"/>
                </a:solidFill>
                <a:latin typeface="IBM Plex Sans Light"/>
              </a:rPr>
              <a:t>minutes or seconds</a:t>
            </a:r>
          </a:p>
        </p:txBody>
      </p:sp>
      <p:sp>
        <p:nvSpPr>
          <p:cNvPr id="102" name="Text Placeholder 6">
            <a:extLst>
              <a:ext uri="{FF2B5EF4-FFF2-40B4-BE49-F238E27FC236}">
                <a16:creationId xmlns:a16="http://schemas.microsoft.com/office/drawing/2014/main" id="{872DCFD6-4754-A11D-4199-0D01A9536933}"/>
              </a:ext>
            </a:extLst>
          </p:cNvPr>
          <p:cNvSpPr txBox="1">
            <a:spLocks/>
          </p:cNvSpPr>
          <p:nvPr/>
        </p:nvSpPr>
        <p:spPr>
          <a:xfrm>
            <a:off x="10001912" y="1790895"/>
            <a:ext cx="1655232" cy="4068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Contain potential </a:t>
            </a:r>
            <a:br>
              <a:rPr lang="en-US" sz="1100" dirty="0">
                <a:solidFill>
                  <a:srgbClr val="0F62FE"/>
                </a:solidFill>
                <a:latin typeface="IBM Plex Sans Light"/>
              </a:rPr>
            </a:br>
            <a:r>
              <a:rPr lang="en-US" sz="1100" dirty="0">
                <a:solidFill>
                  <a:srgbClr val="0F62FE"/>
                </a:solidFill>
                <a:latin typeface="IBM Plex Sans Light"/>
              </a:rPr>
              <a:t>threats 8x faster</a:t>
            </a:r>
          </a:p>
        </p:txBody>
      </p:sp>
      <p:sp>
        <p:nvSpPr>
          <p:cNvPr id="100" name="Text Placeholder 4">
            <a:extLst>
              <a:ext uri="{FF2B5EF4-FFF2-40B4-BE49-F238E27FC236}">
                <a16:creationId xmlns:a16="http://schemas.microsoft.com/office/drawing/2014/main" id="{42B54508-173B-36D4-0329-D33B55163652}"/>
              </a:ext>
            </a:extLst>
          </p:cNvPr>
          <p:cNvSpPr txBox="1">
            <a:spLocks/>
          </p:cNvSpPr>
          <p:nvPr/>
        </p:nvSpPr>
        <p:spPr>
          <a:xfrm>
            <a:off x="9971011" y="2352884"/>
            <a:ext cx="2305618" cy="8883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Asset management</a:t>
            </a:r>
          </a:p>
          <a:p>
            <a:pPr defTabSz="1218956">
              <a:spcAft>
                <a:spcPts val="400"/>
              </a:spcAft>
            </a:pPr>
            <a:r>
              <a:rPr lang="en-US" sz="1100" dirty="0">
                <a:solidFill>
                  <a:srgbClr val="000000"/>
                </a:solidFill>
                <a:latin typeface="IBM Plex Sans Light"/>
              </a:rPr>
              <a:t>Optimize critical asset performance and operations while delivering sustainable outcomes</a:t>
            </a:r>
          </a:p>
        </p:txBody>
      </p:sp>
      <p:sp>
        <p:nvSpPr>
          <p:cNvPr id="103" name="Text Placeholder 6">
            <a:extLst>
              <a:ext uri="{FF2B5EF4-FFF2-40B4-BE49-F238E27FC236}">
                <a16:creationId xmlns:a16="http://schemas.microsoft.com/office/drawing/2014/main" id="{2350B6E9-D183-2590-3780-6835821C4C38}"/>
              </a:ext>
            </a:extLst>
          </p:cNvPr>
          <p:cNvSpPr txBox="1">
            <a:spLocks/>
          </p:cNvSpPr>
          <p:nvPr/>
        </p:nvSpPr>
        <p:spPr>
          <a:xfrm>
            <a:off x="9972379" y="3259077"/>
            <a:ext cx="1888937" cy="3846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unplanned </a:t>
            </a:r>
            <a:br>
              <a:rPr lang="en-US" sz="1100" dirty="0">
                <a:solidFill>
                  <a:srgbClr val="0F62FE"/>
                </a:solidFill>
                <a:latin typeface="IBM Plex Sans Light"/>
              </a:rPr>
            </a:br>
            <a:r>
              <a:rPr lang="en-US" sz="1100" dirty="0">
                <a:solidFill>
                  <a:srgbClr val="0F62FE"/>
                </a:solidFill>
                <a:latin typeface="IBM Plex Sans Light"/>
              </a:rPr>
              <a:t>downtime by 43%</a:t>
            </a:r>
          </a:p>
        </p:txBody>
      </p:sp>
      <p:cxnSp>
        <p:nvCxnSpPr>
          <p:cNvPr id="104" name="Straight Connector 103">
            <a:extLst>
              <a:ext uri="{FF2B5EF4-FFF2-40B4-BE49-F238E27FC236}">
                <a16:creationId xmlns:a16="http://schemas.microsoft.com/office/drawing/2014/main" id="{5A87995A-B533-64F1-F60C-81072B23A39D}"/>
              </a:ext>
            </a:extLst>
          </p:cNvPr>
          <p:cNvCxnSpPr>
            <a:cxnSpLocks/>
          </p:cNvCxnSpPr>
          <p:nvPr/>
        </p:nvCxnSpPr>
        <p:spPr bwMode="auto">
          <a:xfrm>
            <a:off x="3285494" y="5276813"/>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7" name="Text Placeholder 4">
            <a:extLst>
              <a:ext uri="{FF2B5EF4-FFF2-40B4-BE49-F238E27FC236}">
                <a16:creationId xmlns:a16="http://schemas.microsoft.com/office/drawing/2014/main" id="{C333C913-80F4-CA3D-3D63-867B2BBE01FB}"/>
              </a:ext>
            </a:extLst>
          </p:cNvPr>
          <p:cNvSpPr txBox="1">
            <a:spLocks/>
          </p:cNvSpPr>
          <p:nvPr/>
        </p:nvSpPr>
        <p:spPr>
          <a:xfrm>
            <a:off x="9992559" y="5426432"/>
            <a:ext cx="2108321" cy="808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Environmental intelligence</a:t>
            </a:r>
          </a:p>
          <a:p>
            <a:pPr defTabSz="1218956">
              <a:spcAft>
                <a:spcPts val="400"/>
              </a:spcAft>
            </a:pPr>
            <a:r>
              <a:rPr lang="en-US" sz="1100" dirty="0">
                <a:solidFill>
                  <a:srgbClr val="000000"/>
                </a:solidFill>
                <a:latin typeface="IBM Plex Sans Light"/>
              </a:rPr>
              <a:t>Provide intelligence to proactively plan and manage impact of severe weather and climate</a:t>
            </a:r>
          </a:p>
        </p:txBody>
      </p:sp>
      <p:sp>
        <p:nvSpPr>
          <p:cNvPr id="108" name="Text Placeholder 6">
            <a:extLst>
              <a:ext uri="{FF2B5EF4-FFF2-40B4-BE49-F238E27FC236}">
                <a16:creationId xmlns:a16="http://schemas.microsoft.com/office/drawing/2014/main" id="{006B6C34-FC58-1A89-3886-7035F07E096F}"/>
              </a:ext>
            </a:extLst>
          </p:cNvPr>
          <p:cNvSpPr txBox="1">
            <a:spLocks/>
          </p:cNvSpPr>
          <p:nvPr/>
        </p:nvSpPr>
        <p:spPr>
          <a:xfrm>
            <a:off x="10001912" y="6295954"/>
            <a:ext cx="2008750" cy="3285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Increase manufacturing </a:t>
            </a:r>
            <a:br>
              <a:rPr lang="en-US" sz="1100" dirty="0">
                <a:solidFill>
                  <a:srgbClr val="0F62FE"/>
                </a:solidFill>
                <a:latin typeface="IBM Plex Sans Light"/>
              </a:rPr>
            </a:br>
            <a:r>
              <a:rPr lang="en-US" sz="1100" dirty="0">
                <a:solidFill>
                  <a:srgbClr val="0F62FE"/>
                </a:solidFill>
                <a:latin typeface="IBM Plex Sans Light"/>
              </a:rPr>
              <a:t>output by 25%</a:t>
            </a:r>
          </a:p>
        </p:txBody>
      </p:sp>
      <p:sp>
        <p:nvSpPr>
          <p:cNvPr id="109" name="Text Placeholder 4">
            <a:extLst>
              <a:ext uri="{FF2B5EF4-FFF2-40B4-BE49-F238E27FC236}">
                <a16:creationId xmlns:a16="http://schemas.microsoft.com/office/drawing/2014/main" id="{2749D2AB-1E96-1A25-123B-DD0F7A0F4A16}"/>
              </a:ext>
            </a:extLst>
          </p:cNvPr>
          <p:cNvSpPr txBox="1">
            <a:spLocks/>
          </p:cNvSpPr>
          <p:nvPr/>
        </p:nvSpPr>
        <p:spPr>
          <a:xfrm>
            <a:off x="5430333" y="5418456"/>
            <a:ext cx="2066891" cy="8774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Regulatory compliance</a:t>
            </a:r>
          </a:p>
          <a:p>
            <a:pPr defTabSz="1218956">
              <a:spcAft>
                <a:spcPts val="400"/>
              </a:spcAft>
            </a:pPr>
            <a:r>
              <a:rPr lang="en-US" sz="1100" dirty="0">
                <a:solidFill>
                  <a:srgbClr val="000000"/>
                </a:solidFill>
                <a:latin typeface="IBM Plex Sans Light"/>
              </a:rPr>
              <a:t>Support compliance based on requirements / risks, proactively respond to regulatory changes</a:t>
            </a:r>
          </a:p>
        </p:txBody>
      </p:sp>
      <p:sp>
        <p:nvSpPr>
          <p:cNvPr id="110" name="Text Placeholder 6">
            <a:extLst>
              <a:ext uri="{FF2B5EF4-FFF2-40B4-BE49-F238E27FC236}">
                <a16:creationId xmlns:a16="http://schemas.microsoft.com/office/drawing/2014/main" id="{73ED7A67-E6EF-A25B-919E-4E91738AE1D1}"/>
              </a:ext>
            </a:extLst>
          </p:cNvPr>
          <p:cNvSpPr txBox="1">
            <a:spLocks/>
          </p:cNvSpPr>
          <p:nvPr/>
        </p:nvSpPr>
        <p:spPr>
          <a:xfrm>
            <a:off x="5403426" y="6325107"/>
            <a:ext cx="2047359" cy="4350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time spent </a:t>
            </a:r>
            <a:br>
              <a:rPr lang="en-US" sz="1100" dirty="0">
                <a:solidFill>
                  <a:srgbClr val="0F62FE"/>
                </a:solidFill>
                <a:latin typeface="IBM Plex Sans Light"/>
              </a:rPr>
            </a:br>
            <a:r>
              <a:rPr lang="en-US" sz="1100" dirty="0">
                <a:solidFill>
                  <a:srgbClr val="0F62FE"/>
                </a:solidFill>
                <a:latin typeface="IBM Plex Sans Light"/>
              </a:rPr>
              <a:t>responding to issues</a:t>
            </a:r>
          </a:p>
        </p:txBody>
      </p:sp>
      <p:cxnSp>
        <p:nvCxnSpPr>
          <p:cNvPr id="88" name="Straight Connector 87">
            <a:extLst>
              <a:ext uri="{FF2B5EF4-FFF2-40B4-BE49-F238E27FC236}">
                <a16:creationId xmlns:a16="http://schemas.microsoft.com/office/drawing/2014/main" id="{1F9D6B7D-0A40-CE12-8C1E-BAD83BD4B062}"/>
              </a:ext>
            </a:extLst>
          </p:cNvPr>
          <p:cNvCxnSpPr>
            <a:cxnSpLocks/>
          </p:cNvCxnSpPr>
          <p:nvPr/>
        </p:nvCxnSpPr>
        <p:spPr bwMode="auto">
          <a:xfrm>
            <a:off x="9859402" y="942823"/>
            <a:ext cx="0" cy="5921321"/>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B17ED044-6293-6FCC-23F3-BE6FCA137E1E}"/>
              </a:ext>
            </a:extLst>
          </p:cNvPr>
          <p:cNvCxnSpPr>
            <a:cxnSpLocks/>
          </p:cNvCxnSpPr>
          <p:nvPr/>
        </p:nvCxnSpPr>
        <p:spPr bwMode="auto">
          <a:xfrm>
            <a:off x="7479284" y="941393"/>
            <a:ext cx="2317" cy="592275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5766AE5E-FEAB-49AC-68E6-32B825F65336}"/>
              </a:ext>
            </a:extLst>
          </p:cNvPr>
          <p:cNvCxnSpPr>
            <a:cxnSpLocks/>
          </p:cNvCxnSpPr>
          <p:nvPr/>
        </p:nvCxnSpPr>
        <p:spPr bwMode="auto">
          <a:xfrm>
            <a:off x="5249883" y="958961"/>
            <a:ext cx="2317" cy="5922751"/>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4">
            <a:extLst>
              <a:ext uri="{FF2B5EF4-FFF2-40B4-BE49-F238E27FC236}">
                <a16:creationId xmlns:a16="http://schemas.microsoft.com/office/drawing/2014/main" id="{C849619C-4B0D-C42C-C8B2-F5227C4FA65E}"/>
              </a:ext>
            </a:extLst>
          </p:cNvPr>
          <p:cNvSpPr txBox="1">
            <a:spLocks/>
          </p:cNvSpPr>
          <p:nvPr/>
        </p:nvSpPr>
        <p:spPr>
          <a:xfrm>
            <a:off x="7639736" y="5432125"/>
            <a:ext cx="2188905" cy="8013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Data platform engineering</a:t>
            </a:r>
          </a:p>
          <a:p>
            <a:pPr defTabSz="1218956">
              <a:spcAft>
                <a:spcPts val="400"/>
              </a:spcAft>
            </a:pPr>
            <a:r>
              <a:rPr lang="en-US" sz="1100" dirty="0">
                <a:solidFill>
                  <a:srgbClr val="000000"/>
                </a:solidFill>
                <a:latin typeface="IBM Plex Sans Light"/>
              </a:rPr>
              <a:t>Redesign the approach for data integration using generative AI</a:t>
            </a:r>
          </a:p>
        </p:txBody>
      </p:sp>
      <p:sp>
        <p:nvSpPr>
          <p:cNvPr id="8" name="Text Placeholder 6">
            <a:extLst>
              <a:ext uri="{FF2B5EF4-FFF2-40B4-BE49-F238E27FC236}">
                <a16:creationId xmlns:a16="http://schemas.microsoft.com/office/drawing/2014/main" id="{AFEEB215-92B1-3F0E-30A8-773FDABF90DB}"/>
              </a:ext>
            </a:extLst>
          </p:cNvPr>
          <p:cNvSpPr txBox="1">
            <a:spLocks/>
          </p:cNvSpPr>
          <p:nvPr/>
        </p:nvSpPr>
        <p:spPr>
          <a:xfrm>
            <a:off x="7668013" y="6306984"/>
            <a:ext cx="1828638" cy="4350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data integration </a:t>
            </a:r>
            <a:br>
              <a:rPr lang="en-US" sz="1100" dirty="0">
                <a:solidFill>
                  <a:srgbClr val="0F62FE"/>
                </a:solidFill>
                <a:latin typeface="IBM Plex Sans Light"/>
              </a:rPr>
            </a:br>
            <a:r>
              <a:rPr lang="en-US" sz="1100" dirty="0">
                <a:solidFill>
                  <a:srgbClr val="0F62FE"/>
                </a:solidFill>
                <a:latin typeface="IBM Plex Sans Light"/>
              </a:rPr>
              <a:t>time by 30%+</a:t>
            </a:r>
          </a:p>
        </p:txBody>
      </p:sp>
      <p:sp>
        <p:nvSpPr>
          <p:cNvPr id="9" name="Text Placeholder 4">
            <a:extLst>
              <a:ext uri="{FF2B5EF4-FFF2-40B4-BE49-F238E27FC236}">
                <a16:creationId xmlns:a16="http://schemas.microsoft.com/office/drawing/2014/main" id="{1B79EEEC-8657-B660-C692-68C293C61E97}"/>
              </a:ext>
            </a:extLst>
          </p:cNvPr>
          <p:cNvSpPr txBox="1">
            <a:spLocks/>
          </p:cNvSpPr>
          <p:nvPr/>
        </p:nvSpPr>
        <p:spPr>
          <a:xfrm>
            <a:off x="5430334" y="2396470"/>
            <a:ext cx="2006301" cy="932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Supply chain</a:t>
            </a:r>
          </a:p>
          <a:p>
            <a:pPr defTabSz="1218956">
              <a:spcAft>
                <a:spcPts val="400"/>
              </a:spcAft>
            </a:pPr>
            <a:r>
              <a:rPr lang="en-US" sz="1100" dirty="0">
                <a:solidFill>
                  <a:srgbClr val="000000"/>
                </a:solidFill>
                <a:latin typeface="IBM Plex Sans Light"/>
              </a:rPr>
              <a:t>Automate source to pay processes, reduce resource needs and improve cycle times</a:t>
            </a:r>
          </a:p>
        </p:txBody>
      </p:sp>
      <p:sp>
        <p:nvSpPr>
          <p:cNvPr id="10" name="Text Placeholder 6">
            <a:extLst>
              <a:ext uri="{FF2B5EF4-FFF2-40B4-BE49-F238E27FC236}">
                <a16:creationId xmlns:a16="http://schemas.microsoft.com/office/drawing/2014/main" id="{4E1F8375-628F-4FF6-5C24-281757866A32}"/>
              </a:ext>
            </a:extLst>
          </p:cNvPr>
          <p:cNvSpPr txBox="1">
            <a:spLocks/>
          </p:cNvSpPr>
          <p:nvPr/>
        </p:nvSpPr>
        <p:spPr>
          <a:xfrm>
            <a:off x="5434886" y="3268669"/>
            <a:ext cx="1623717" cy="4098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cost per </a:t>
            </a:r>
            <a:br>
              <a:rPr lang="en-US" sz="1100" dirty="0">
                <a:solidFill>
                  <a:srgbClr val="0F62FE"/>
                </a:solidFill>
                <a:latin typeface="IBM Plex Sans Light"/>
              </a:rPr>
            </a:br>
            <a:r>
              <a:rPr lang="en-US" sz="1100" dirty="0">
                <a:solidFill>
                  <a:srgbClr val="0F62FE"/>
                </a:solidFill>
                <a:latin typeface="IBM Plex Sans Light"/>
              </a:rPr>
              <a:t>invoice by up to 50%</a:t>
            </a:r>
          </a:p>
        </p:txBody>
      </p:sp>
      <p:sp>
        <p:nvSpPr>
          <p:cNvPr id="13" name="Text Placeholder 4">
            <a:extLst>
              <a:ext uri="{FF2B5EF4-FFF2-40B4-BE49-F238E27FC236}">
                <a16:creationId xmlns:a16="http://schemas.microsoft.com/office/drawing/2014/main" id="{35BA994E-FCB0-7367-55F6-504C4F733981}"/>
              </a:ext>
            </a:extLst>
          </p:cNvPr>
          <p:cNvSpPr txBox="1">
            <a:spLocks/>
          </p:cNvSpPr>
          <p:nvPr/>
        </p:nvSpPr>
        <p:spPr>
          <a:xfrm>
            <a:off x="9972379" y="3863125"/>
            <a:ext cx="2116007" cy="8849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Product development</a:t>
            </a:r>
          </a:p>
          <a:p>
            <a:pPr defTabSz="1218956">
              <a:spcAft>
                <a:spcPts val="400"/>
              </a:spcAft>
            </a:pPr>
            <a:r>
              <a:rPr lang="en-US" sz="1100" dirty="0">
                <a:solidFill>
                  <a:srgbClr val="000000"/>
                </a:solidFill>
                <a:latin typeface="IBM Plex Sans Light"/>
              </a:rPr>
              <a:t>Ex. Expedite drug discovery by inferring structure with AI from simple molecular representations</a:t>
            </a:r>
          </a:p>
        </p:txBody>
      </p:sp>
      <p:sp>
        <p:nvSpPr>
          <p:cNvPr id="15" name="Text Placeholder 6">
            <a:extLst>
              <a:ext uri="{FF2B5EF4-FFF2-40B4-BE49-F238E27FC236}">
                <a16:creationId xmlns:a16="http://schemas.microsoft.com/office/drawing/2014/main" id="{616CA820-D575-50F3-3060-30FE4EE87A93}"/>
              </a:ext>
            </a:extLst>
          </p:cNvPr>
          <p:cNvSpPr txBox="1">
            <a:spLocks/>
          </p:cNvSpPr>
          <p:nvPr/>
        </p:nvSpPr>
        <p:spPr>
          <a:xfrm>
            <a:off x="9971011" y="4809059"/>
            <a:ext cx="1686142" cy="410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Faster and less </a:t>
            </a:r>
            <a:br>
              <a:rPr lang="en-US" sz="1100" dirty="0">
                <a:solidFill>
                  <a:srgbClr val="0F62FE"/>
                </a:solidFill>
                <a:latin typeface="IBM Plex Sans Light"/>
              </a:rPr>
            </a:br>
            <a:r>
              <a:rPr lang="en-US" sz="1100" dirty="0">
                <a:solidFill>
                  <a:srgbClr val="0F62FE"/>
                </a:solidFill>
                <a:latin typeface="IBM Plex Sans Light"/>
              </a:rPr>
              <a:t>expensive drug discovery</a:t>
            </a:r>
          </a:p>
        </p:txBody>
      </p:sp>
      <p:sp>
        <p:nvSpPr>
          <p:cNvPr id="16" name="Text Placeholder 4">
            <a:extLst>
              <a:ext uri="{FF2B5EF4-FFF2-40B4-BE49-F238E27FC236}">
                <a16:creationId xmlns:a16="http://schemas.microsoft.com/office/drawing/2014/main" id="{D427F02A-EC3B-7D14-4B79-6A57945872C9}"/>
              </a:ext>
            </a:extLst>
          </p:cNvPr>
          <p:cNvSpPr txBox="1">
            <a:spLocks/>
          </p:cNvSpPr>
          <p:nvPr/>
        </p:nvSpPr>
        <p:spPr>
          <a:xfrm>
            <a:off x="3256904" y="2425894"/>
            <a:ext cx="1895608" cy="857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Marketing</a:t>
            </a:r>
          </a:p>
          <a:p>
            <a:pPr defTabSz="1218956">
              <a:spcAft>
                <a:spcPts val="400"/>
              </a:spcAft>
            </a:pPr>
            <a:r>
              <a:rPr lang="en-US" sz="1100" dirty="0">
                <a:solidFill>
                  <a:srgbClr val="000000"/>
                </a:solidFill>
                <a:latin typeface="IBM Plex Sans Light"/>
              </a:rPr>
              <a:t>Increase personalization, improve efficiency across </a:t>
            </a:r>
            <a:br>
              <a:rPr lang="en-US" sz="1100" dirty="0">
                <a:solidFill>
                  <a:srgbClr val="000000"/>
                </a:solidFill>
                <a:latin typeface="IBM Plex Sans Light"/>
              </a:rPr>
            </a:br>
            <a:r>
              <a:rPr lang="en-US" sz="1100" dirty="0">
                <a:solidFill>
                  <a:srgbClr val="000000"/>
                </a:solidFill>
                <a:latin typeface="IBM Plex Sans Light"/>
              </a:rPr>
              <a:t>the content supply chain</a:t>
            </a:r>
          </a:p>
        </p:txBody>
      </p:sp>
      <p:sp>
        <p:nvSpPr>
          <p:cNvPr id="17" name="Text Placeholder 6">
            <a:extLst>
              <a:ext uri="{FF2B5EF4-FFF2-40B4-BE49-F238E27FC236}">
                <a16:creationId xmlns:a16="http://schemas.microsoft.com/office/drawing/2014/main" id="{0E1A26FF-96AE-66F0-3269-BD561A24152E}"/>
              </a:ext>
            </a:extLst>
          </p:cNvPr>
          <p:cNvSpPr txBox="1">
            <a:spLocks/>
          </p:cNvSpPr>
          <p:nvPr/>
        </p:nvSpPr>
        <p:spPr>
          <a:xfrm>
            <a:off x="3256904" y="3267031"/>
            <a:ext cx="1684561" cy="4234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content creation costs by up to 40%</a:t>
            </a:r>
          </a:p>
        </p:txBody>
      </p:sp>
      <p:sp>
        <p:nvSpPr>
          <p:cNvPr id="30" name="Text Placeholder 2">
            <a:extLst>
              <a:ext uri="{FF2B5EF4-FFF2-40B4-BE49-F238E27FC236}">
                <a16:creationId xmlns:a16="http://schemas.microsoft.com/office/drawing/2014/main" id="{0DF7B6BE-31A0-791A-1C18-E80BCCD8C25A}"/>
              </a:ext>
            </a:extLst>
          </p:cNvPr>
          <p:cNvSpPr txBox="1">
            <a:spLocks/>
          </p:cNvSpPr>
          <p:nvPr/>
        </p:nvSpPr>
        <p:spPr>
          <a:xfrm>
            <a:off x="3226734" y="3819479"/>
            <a:ext cx="1947432" cy="931508"/>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Content creation</a:t>
            </a:r>
          </a:p>
          <a:p>
            <a:pPr defTabSz="609364">
              <a:spcAft>
                <a:spcPts val="400"/>
              </a:spcAft>
            </a:pPr>
            <a:r>
              <a:rPr lang="en-US" sz="1100" dirty="0">
                <a:solidFill>
                  <a:srgbClr val="000000"/>
                </a:solidFill>
                <a:latin typeface="IBM Plex Sans Light"/>
              </a:rPr>
              <a:t>Ex. Enhance digital sports viewing with auto-generated spoken AI commentary</a:t>
            </a:r>
          </a:p>
        </p:txBody>
      </p:sp>
      <p:sp>
        <p:nvSpPr>
          <p:cNvPr id="31" name="Text Placeholder 6">
            <a:extLst>
              <a:ext uri="{FF2B5EF4-FFF2-40B4-BE49-F238E27FC236}">
                <a16:creationId xmlns:a16="http://schemas.microsoft.com/office/drawing/2014/main" id="{36790C8E-B8C5-FFC1-AB6B-83C6FA3728DF}"/>
              </a:ext>
            </a:extLst>
          </p:cNvPr>
          <p:cNvSpPr txBox="1">
            <a:spLocks/>
          </p:cNvSpPr>
          <p:nvPr/>
        </p:nvSpPr>
        <p:spPr>
          <a:xfrm>
            <a:off x="3288669" y="4784410"/>
            <a:ext cx="1859832" cy="3854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Scale live viewing experiences cost effectively</a:t>
            </a:r>
          </a:p>
        </p:txBody>
      </p:sp>
      <p:sp>
        <p:nvSpPr>
          <p:cNvPr id="19" name="TextBox 18">
            <a:extLst>
              <a:ext uri="{FF2B5EF4-FFF2-40B4-BE49-F238E27FC236}">
                <a16:creationId xmlns:a16="http://schemas.microsoft.com/office/drawing/2014/main" id="{BB15DDF6-9DB0-EA7F-5D6E-101595A467A2}"/>
              </a:ext>
            </a:extLst>
          </p:cNvPr>
          <p:cNvSpPr txBox="1"/>
          <p:nvPr/>
        </p:nvSpPr>
        <p:spPr>
          <a:xfrm>
            <a:off x="3063393" y="378716"/>
            <a:ext cx="2209634" cy="276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pPr>
            <a:r>
              <a:rPr lang="en-US" b="1" dirty="0">
                <a:latin typeface="IBM Plex Sans Light"/>
                <a:ea typeface="+mn-ea"/>
                <a:cs typeface="+mn-cs"/>
                <a:sym typeface="IBM Plex Sans Light"/>
              </a:rPr>
              <a:t>Customer Service</a:t>
            </a:r>
            <a:endParaRPr lang="en-US" sz="2699" kern="1200">
              <a:latin typeface="IBM Plex Sans Light"/>
              <a:ea typeface="+mn-ea"/>
              <a:cs typeface="+mn-cs"/>
            </a:endParaRPr>
          </a:p>
        </p:txBody>
      </p:sp>
      <p:sp>
        <p:nvSpPr>
          <p:cNvPr id="33" name="TextBox 32">
            <a:extLst>
              <a:ext uri="{FF2B5EF4-FFF2-40B4-BE49-F238E27FC236}">
                <a16:creationId xmlns:a16="http://schemas.microsoft.com/office/drawing/2014/main" id="{9D04D735-73A5-404D-145A-8F4A0A818F99}"/>
              </a:ext>
            </a:extLst>
          </p:cNvPr>
          <p:cNvSpPr txBox="1"/>
          <p:nvPr/>
        </p:nvSpPr>
        <p:spPr>
          <a:xfrm>
            <a:off x="5267254" y="261266"/>
            <a:ext cx="2240664" cy="4308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buSzPct val="100000"/>
            </a:pPr>
            <a:r>
              <a:rPr lang="en-US" sz="1400" b="1" dirty="0">
                <a:latin typeface="IBM Plex Sans Light"/>
                <a:ea typeface="+mn-ea"/>
                <a:cs typeface="+mn-cs"/>
                <a:sym typeface="IBM Plex Sans Light"/>
              </a:rPr>
              <a:t>HR, Finance, </a:t>
            </a:r>
            <a:br>
              <a:rPr lang="en-US" sz="1400" b="1" dirty="0">
                <a:latin typeface="IBM Plex Sans Light"/>
                <a:ea typeface="+mn-ea"/>
                <a:cs typeface="+mn-cs"/>
                <a:sym typeface="IBM Plex Sans Light"/>
              </a:rPr>
            </a:br>
            <a:r>
              <a:rPr lang="en-US" sz="1400" b="1" dirty="0">
                <a:latin typeface="IBM Plex Sans Light"/>
                <a:ea typeface="+mn-ea"/>
                <a:cs typeface="+mn-cs"/>
                <a:sym typeface="IBM Plex Sans Light"/>
              </a:rPr>
              <a:t>and Supply Chain </a:t>
            </a:r>
            <a:endParaRPr lang="en-US" sz="2200" kern="1200" dirty="0">
              <a:latin typeface="IBM Plex Sans Light"/>
              <a:ea typeface="+mn-ea"/>
              <a:cs typeface="+mn-cs"/>
            </a:endParaRPr>
          </a:p>
        </p:txBody>
      </p:sp>
      <p:sp>
        <p:nvSpPr>
          <p:cNvPr id="34" name="TextBox 33">
            <a:extLst>
              <a:ext uri="{FF2B5EF4-FFF2-40B4-BE49-F238E27FC236}">
                <a16:creationId xmlns:a16="http://schemas.microsoft.com/office/drawing/2014/main" id="{FFF7A013-6712-D9E5-4E82-39ABD8427459}"/>
              </a:ext>
            </a:extLst>
          </p:cNvPr>
          <p:cNvSpPr txBox="1"/>
          <p:nvPr/>
        </p:nvSpPr>
        <p:spPr>
          <a:xfrm>
            <a:off x="7513692" y="331944"/>
            <a:ext cx="2314951" cy="3077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buSzPct val="100000"/>
            </a:pPr>
            <a:r>
              <a:rPr lang="en-US" sz="2000" b="1" dirty="0">
                <a:latin typeface="IBM Plex Sans Light"/>
                <a:ea typeface="+mn-ea"/>
                <a:cs typeface="+mn-cs"/>
                <a:sym typeface="IBM Plex Sans Light"/>
              </a:rPr>
              <a:t>IT </a:t>
            </a:r>
            <a:endParaRPr lang="en-US" sz="2000" b="1" dirty="0">
              <a:latin typeface="IBM Plex Sans Light"/>
              <a:ea typeface="+mn-ea"/>
              <a:cs typeface="+mn-cs"/>
            </a:endParaRPr>
          </a:p>
        </p:txBody>
      </p:sp>
      <p:sp>
        <p:nvSpPr>
          <p:cNvPr id="35" name="TextBox 34">
            <a:extLst>
              <a:ext uri="{FF2B5EF4-FFF2-40B4-BE49-F238E27FC236}">
                <a16:creationId xmlns:a16="http://schemas.microsoft.com/office/drawing/2014/main" id="{F7E4E0D0-EC77-A463-6890-602AB8B883F5}"/>
              </a:ext>
            </a:extLst>
          </p:cNvPr>
          <p:cNvSpPr txBox="1"/>
          <p:nvPr/>
        </p:nvSpPr>
        <p:spPr>
          <a:xfrm>
            <a:off x="9828642" y="334368"/>
            <a:ext cx="2240664" cy="276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pPr>
            <a:r>
              <a:rPr lang="en-US" b="1" dirty="0">
                <a:latin typeface="IBM Plex Sans Light"/>
                <a:ea typeface="+mn-ea"/>
                <a:cs typeface="+mn-cs"/>
                <a:sym typeface="IBM Plex Sans Light"/>
              </a:rPr>
              <a:t>Operations</a:t>
            </a:r>
            <a:endParaRPr lang="en-US" sz="2699" kern="1200">
              <a:latin typeface="IBM Plex Sans Light"/>
              <a:ea typeface="+mn-ea"/>
              <a:cs typeface="+mn-cs"/>
            </a:endParaRPr>
          </a:p>
        </p:txBody>
      </p:sp>
      <p:sp>
        <p:nvSpPr>
          <p:cNvPr id="106" name="Text Placeholder 6">
            <a:extLst>
              <a:ext uri="{FF2B5EF4-FFF2-40B4-BE49-F238E27FC236}">
                <a16:creationId xmlns:a16="http://schemas.microsoft.com/office/drawing/2014/main" id="{B4A15B3D-D94B-5C91-16A1-CC051C5D3151}"/>
              </a:ext>
            </a:extLst>
          </p:cNvPr>
          <p:cNvSpPr txBox="1">
            <a:spLocks/>
          </p:cNvSpPr>
          <p:nvPr/>
        </p:nvSpPr>
        <p:spPr>
          <a:xfrm>
            <a:off x="5403932" y="4773705"/>
            <a:ext cx="1380476" cy="299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Process planning data up to 80% faster</a:t>
            </a:r>
          </a:p>
        </p:txBody>
      </p:sp>
      <p:sp>
        <p:nvSpPr>
          <p:cNvPr id="36" name="Text Placeholder 4">
            <a:extLst>
              <a:ext uri="{FF2B5EF4-FFF2-40B4-BE49-F238E27FC236}">
                <a16:creationId xmlns:a16="http://schemas.microsoft.com/office/drawing/2014/main" id="{E823CB43-C733-B58E-1419-0378FFC6CBE8}"/>
              </a:ext>
            </a:extLst>
          </p:cNvPr>
          <p:cNvSpPr txBox="1">
            <a:spLocks/>
          </p:cNvSpPr>
          <p:nvPr/>
        </p:nvSpPr>
        <p:spPr>
          <a:xfrm>
            <a:off x="5430334" y="3864737"/>
            <a:ext cx="1957909" cy="886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Planning and analysis</a:t>
            </a:r>
          </a:p>
          <a:p>
            <a:pPr defTabSz="1218956">
              <a:spcAft>
                <a:spcPts val="400"/>
              </a:spcAft>
            </a:pPr>
            <a:r>
              <a:rPr lang="en-US" sz="1100" dirty="0">
                <a:solidFill>
                  <a:srgbClr val="000000"/>
                </a:solidFill>
                <a:latin typeface="IBM Plex Sans Light"/>
              </a:rPr>
              <a:t>Make smarter decisions, focus on higher value tasks with automated workflows and A.</a:t>
            </a:r>
          </a:p>
        </p:txBody>
      </p:sp>
      <p:sp>
        <p:nvSpPr>
          <p:cNvPr id="39" name="TextBox 38">
            <a:extLst>
              <a:ext uri="{FF2B5EF4-FFF2-40B4-BE49-F238E27FC236}">
                <a16:creationId xmlns:a16="http://schemas.microsoft.com/office/drawing/2014/main" id="{97C6FB5E-B16A-7EDA-53FB-0DE416209F9D}"/>
              </a:ext>
            </a:extLst>
          </p:cNvPr>
          <p:cNvSpPr txBox="1"/>
          <p:nvPr/>
        </p:nvSpPr>
        <p:spPr>
          <a:xfrm>
            <a:off x="239601" y="3724643"/>
            <a:ext cx="2026962" cy="276963"/>
          </a:xfrm>
          <a:prstGeom prst="rect">
            <a:avLst/>
          </a:prstGeom>
        </p:spPr>
        <p:txBody>
          <a:bodyPr wrap="square" lIns="91404" tIns="45702" rIns="91404" bIns="45702" rtlCol="0">
            <a:spAutoFit/>
          </a:bodyPr>
          <a:lstStyle/>
          <a:p>
            <a:pPr defTabSz="914023" hangingPunct="1">
              <a:spcAft>
                <a:spcPts val="1200"/>
              </a:spcAft>
              <a:defRPr/>
            </a:pPr>
            <a:r>
              <a:rPr lang="en-US" sz="1200" kern="1200" dirty="0">
                <a:solidFill>
                  <a:srgbClr val="FFFFFF">
                    <a:lumMod val="75000"/>
                  </a:srgbClr>
                </a:solidFill>
                <a:latin typeface="IBM Plex Sans Light"/>
                <a:ea typeface="IBM Plex Sans" charset="0"/>
                <a:cs typeface="IBM Plex Sans" charset="0"/>
              </a:rPr>
              <a:t>Non-exhaustive</a:t>
            </a:r>
          </a:p>
        </p:txBody>
      </p:sp>
      <p:sp>
        <p:nvSpPr>
          <p:cNvPr id="5" name="Title">
            <a:extLst>
              <a:ext uri="{FF2B5EF4-FFF2-40B4-BE49-F238E27FC236}">
                <a16:creationId xmlns:a16="http://schemas.microsoft.com/office/drawing/2014/main" id="{50DC996C-E4C2-90A3-1264-42BC41A7F739}"/>
              </a:ext>
            </a:extLst>
          </p:cNvPr>
          <p:cNvSpPr txBox="1">
            <a:spLocks/>
          </p:cNvSpPr>
          <p:nvPr/>
        </p:nvSpPr>
        <p:spPr>
          <a:xfrm>
            <a:off x="280416" y="169333"/>
            <a:ext cx="2699610" cy="1066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normAutofit/>
          </a:bodyPr>
          <a:lstStyle>
            <a:lvl1pPr marL="0" marR="0" indent="0" algn="l" defTabSz="1219200" rtl="0" latinLnBrk="0">
              <a:lnSpc>
                <a:spcPct val="90000"/>
              </a:lnSpc>
              <a:spcBef>
                <a:spcPts val="0"/>
              </a:spcBef>
              <a:spcAft>
                <a:spcPts val="0"/>
              </a:spcAft>
              <a:buClrTx/>
              <a:buSzTx/>
              <a:buFontTx/>
              <a:buNone/>
              <a:tabLst/>
              <a:defRPr sz="3200" b="0" i="0" u="none" strike="noStrike" cap="none" spc="0" baseline="0">
                <a:solidFill>
                  <a:srgbClr val="000000"/>
                </a:solidFill>
                <a:uFillTx/>
                <a:latin typeface="IBM Plex Sans Light"/>
                <a:ea typeface="IBM Plex Sans Light"/>
                <a:cs typeface="IBM Plex Sans Light"/>
                <a:sym typeface="IBM Plex Sans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a:lstStyle>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IBM Plex Sans Light"/>
                <a:sym typeface="IBM Plex Sans Light"/>
              </a:rPr>
              <a:t>Common</a:t>
            </a:r>
          </a:p>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IBM Plex Sans Light"/>
                <a:sym typeface="IBM Plex Sans Light"/>
              </a:rPr>
              <a:t>Use</a:t>
            </a:r>
            <a:r>
              <a:rPr kumimoji="0" lang="zh-CN" altLang="en-US" sz="3200" b="0" i="0" u="none" strike="noStrike" kern="0" cap="none" spc="0" normalizeH="0" baseline="0" noProof="0" dirty="0">
                <a:ln>
                  <a:noFill/>
                </a:ln>
                <a:solidFill>
                  <a:srgbClr val="000000"/>
                </a:solidFill>
                <a:effectLst/>
                <a:uLnTx/>
                <a:uFillTx/>
                <a:latin typeface="IBM Plex Sans Light"/>
                <a:sym typeface="IBM Plex Sans Light"/>
              </a:rPr>
              <a:t> </a:t>
            </a:r>
            <a:r>
              <a:rPr lang="en-US" altLang="zh-CN" dirty="0"/>
              <a:t>Cases</a:t>
            </a:r>
            <a:endParaRPr kumimoji="0" lang="en-US" sz="3200" b="0" i="0" u="none" strike="noStrike" kern="0" cap="none" spc="0" normalizeH="0" baseline="0" noProof="0" dirty="0">
              <a:ln>
                <a:noFill/>
              </a:ln>
              <a:solidFill>
                <a:srgbClr val="000000"/>
              </a:solidFill>
              <a:effectLst/>
              <a:uLnTx/>
              <a:uFillTx/>
              <a:latin typeface="IBM Plex Sans Light"/>
              <a:sym typeface="IBM Plex Sans Light"/>
            </a:endParaRPr>
          </a:p>
        </p:txBody>
      </p:sp>
      <p:sp>
        <p:nvSpPr>
          <p:cNvPr id="12" name="Slide Number Placeholder">
            <a:extLst>
              <a:ext uri="{FF2B5EF4-FFF2-40B4-BE49-F238E27FC236}">
                <a16:creationId xmlns:a16="http://schemas.microsoft.com/office/drawing/2014/main" id="{AFD1315F-6A5F-AE3D-8E98-F47C2B50BFE3}"/>
              </a:ext>
            </a:extLst>
          </p:cNvPr>
          <p:cNvSpPr txBox="1">
            <a:spLocks/>
          </p:cNvSpPr>
          <p:nvPr/>
        </p:nvSpPr>
        <p:spPr>
          <a:xfrm>
            <a:off x="3994281" y="6540499"/>
            <a:ext cx="7892831"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914643" rtl="0" fontAlgn="auto" latinLnBrk="0" hangingPunct="0">
              <a:lnSpc>
                <a:spcPct val="100000"/>
              </a:lnSpc>
              <a:spcBef>
                <a:spcPts val="0"/>
              </a:spcBef>
              <a:spcAft>
                <a:spcPts val="0"/>
              </a:spcAft>
              <a:buClrTx/>
              <a:buSzTx/>
              <a:buFontTx/>
              <a:buNone/>
              <a:tabLst/>
              <a:defRPr kumimoji="0" sz="800" b="0" i="0" u="none" strike="noStrike" cap="none" spc="0" normalizeH="0" baseline="0">
                <a:ln>
                  <a:noFill/>
                </a:ln>
                <a:solidFill>
                  <a:srgbClr val="000000"/>
                </a:solidFill>
                <a:effectLst/>
                <a:uFillTx/>
                <a:latin typeface="IBM Plex Sans"/>
                <a:ea typeface="IBM Plex Sans"/>
                <a:cs typeface="IBM Plex Sans"/>
                <a:sym typeface="IBM Plex Sans"/>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a:lstStyle>
          <a:p>
            <a:pPr marL="0" marR="0" lvl="0" indent="0" algn="r" defTabSz="914643" rtl="0" eaLnBrk="1" fontAlgn="auto" latinLnBrk="0" hangingPunct="0">
              <a:lnSpc>
                <a:spcPct val="100000"/>
              </a:lnSpc>
              <a:spcBef>
                <a:spcPts val="0"/>
              </a:spcBef>
              <a:spcAft>
                <a:spcPts val="0"/>
              </a:spcAft>
              <a:buClrTx/>
              <a:buSzTx/>
              <a:buFontTx/>
              <a:buNone/>
              <a:tabLst/>
              <a:defRPr/>
            </a:pPr>
            <a:fld id="{86CB4B4D-7CA3-9044-876B-883B54F8677D}" type="slidenum">
              <a:rPr kumimoji="0" lang="en-HK" sz="800" b="0" i="0" u="none" strike="noStrike" kern="0" cap="none" spc="0" normalizeH="0" baseline="0" noProof="0" smtClean="0">
                <a:ln>
                  <a:noFill/>
                </a:ln>
                <a:solidFill>
                  <a:srgbClr val="000000"/>
                </a:solidFill>
                <a:effectLst/>
                <a:uLnTx/>
                <a:uFillTx/>
                <a:latin typeface="IBM Plex Sans"/>
                <a:sym typeface="IBM Plex Sans"/>
              </a:rPr>
              <a:pPr marL="0" marR="0" lvl="0" indent="0" algn="r" defTabSz="914643" rtl="0" eaLnBrk="1" fontAlgn="auto" latinLnBrk="0" hangingPunct="0">
                <a:lnSpc>
                  <a:spcPct val="100000"/>
                </a:lnSpc>
                <a:spcBef>
                  <a:spcPts val="0"/>
                </a:spcBef>
                <a:spcAft>
                  <a:spcPts val="0"/>
                </a:spcAft>
                <a:buClrTx/>
                <a:buSzTx/>
                <a:buFontTx/>
                <a:buNone/>
                <a:tabLst/>
                <a:defRPr/>
              </a:pPr>
              <a:t>27</a:t>
            </a:fld>
            <a:endParaRPr kumimoji="0" lang="en-HK" sz="800" b="0" i="0" u="none" strike="noStrike" kern="0" cap="none" spc="0" normalizeH="0" baseline="0" noProof="0">
              <a:ln>
                <a:noFill/>
              </a:ln>
              <a:solidFill>
                <a:srgbClr val="000000"/>
              </a:solidFill>
              <a:effectLst/>
              <a:uLnTx/>
              <a:uFillTx/>
              <a:latin typeface="IBM Plex Sans"/>
              <a:sym typeface="IBM Plex Sans"/>
            </a:endParaRPr>
          </a:p>
        </p:txBody>
      </p:sp>
    </p:spTree>
    <p:extLst>
      <p:ext uri="{BB962C8B-B14F-4D97-AF65-F5344CB8AC3E}">
        <p14:creationId xmlns:p14="http://schemas.microsoft.com/office/powerpoint/2010/main" val="260416304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2" name="Footer Placeholder"/>
          <p:cNvSpPr txBox="1"/>
          <p:nvPr/>
        </p:nvSpPr>
        <p:spPr>
          <a:xfrm>
            <a:off x="304889" y="6448425"/>
            <a:ext cx="5486315"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defTabSz="913810">
              <a:defRPr sz="700">
                <a:latin typeface="IBM Plex Sans"/>
                <a:ea typeface="IBM Plex Sans"/>
                <a:cs typeface="IBM Plex Sans"/>
                <a:sym typeface="IBM Plex Sans"/>
              </a:defRPr>
            </a:lvl1pPr>
          </a:lstStyle>
          <a:p>
            <a:pPr marL="0" marR="0" lvl="0" indent="0" algn="l" defTabSz="913810" rtl="0" eaLnBrk="1" fontAlgn="auto" latinLnBrk="0" hangingPunct="0">
              <a:lnSpc>
                <a:spcPct val="100000"/>
              </a:lnSpc>
              <a:spcBef>
                <a:spcPts val="0"/>
              </a:spcBef>
              <a:spcAft>
                <a:spcPts val="0"/>
              </a:spcAft>
              <a:buClrTx/>
              <a:buSzTx/>
              <a:buFontTx/>
              <a:buNone/>
              <a:tabLst/>
              <a:defRPr/>
            </a:pPr>
            <a:r>
              <a:rPr kumimoji="0" sz="700" b="0" i="0" u="none" strike="noStrike" kern="0" cap="none" spc="0" normalizeH="0" baseline="0" noProof="0">
                <a:ln>
                  <a:noFill/>
                </a:ln>
                <a:solidFill>
                  <a:srgbClr val="000000"/>
                </a:solidFill>
                <a:effectLst/>
                <a:uLnTx/>
                <a:uFillTx/>
                <a:latin typeface="IBM Plex Sans"/>
                <a:sym typeface="IBM Plex Sans"/>
              </a:rPr>
              <a:t>Group Name / DOC ID / Month XX, 2022 / © 2022 IBM Corporation</a:t>
            </a:r>
          </a:p>
        </p:txBody>
      </p:sp>
      <p:sp>
        <p:nvSpPr>
          <p:cNvPr id="2893" name="Rectangle 26"/>
          <p:cNvSpPr/>
          <p:nvPr/>
        </p:nvSpPr>
        <p:spPr>
          <a:xfrm>
            <a:off x="0" y="0"/>
            <a:ext cx="6147338" cy="6851658"/>
          </a:xfrm>
          <a:prstGeom prst="rect">
            <a:avLst/>
          </a:prstGeom>
          <a:solidFill>
            <a:srgbClr val="F4F4F4"/>
          </a:solidFill>
          <a:ln w="12700">
            <a:miter lim="400000"/>
          </a:ln>
        </p:spPr>
        <p:txBody>
          <a:bodyPr lIns="45719" rIns="45719"/>
          <a:lstStyle/>
          <a:p>
            <a:pPr marL="0" marR="0" lvl="0" indent="0" algn="l" defTabSz="1218071" rtl="0" eaLnBrk="1" fontAlgn="auto" latinLnBrk="0" hangingPunct="0">
              <a:lnSpc>
                <a:spcPct val="100000"/>
              </a:lnSpc>
              <a:spcBef>
                <a:spcPts val="0"/>
              </a:spcBef>
              <a:spcAft>
                <a:spcPts val="0"/>
              </a:spcAft>
              <a:buClrTx/>
              <a:buSzTx/>
              <a:buFontTx/>
              <a:buNone/>
              <a:tabLst/>
              <a:defRPr>
                <a:solidFill>
                  <a:srgbClr val="FFFFFF"/>
                </a:solidFill>
                <a:latin typeface="IBM Plex Sans"/>
                <a:ea typeface="IBM Plex Sans"/>
                <a:cs typeface="IBM Plex Sans"/>
                <a:sym typeface="IBM Plex Sans"/>
              </a:defRPr>
            </a:pPr>
            <a:endParaRPr kumimoji="0" sz="1800" b="0" i="0" u="none" strike="noStrike" kern="0" cap="none" spc="0" normalizeH="0" baseline="0" noProof="0">
              <a:ln>
                <a:noFill/>
              </a:ln>
              <a:solidFill>
                <a:srgbClr val="FFFFFF"/>
              </a:solidFill>
              <a:effectLst/>
              <a:uLnTx/>
              <a:uFillTx/>
              <a:latin typeface="IBM Plex Sans"/>
              <a:sym typeface="IBM Plex Sans"/>
            </a:endParaRPr>
          </a:p>
        </p:txBody>
      </p:sp>
      <p:sp>
        <p:nvSpPr>
          <p:cNvPr id="2908" name="Key Drivers"/>
          <p:cNvSpPr txBox="1">
            <a:spLocks noGrp="1"/>
          </p:cNvSpPr>
          <p:nvPr>
            <p:ph type="title"/>
          </p:nvPr>
        </p:nvSpPr>
        <p:spPr>
          <a:xfrm>
            <a:off x="280415" y="169333"/>
            <a:ext cx="5522977" cy="1066801"/>
          </a:xfrm>
          <a:prstGeom prst="rect">
            <a:avLst/>
          </a:prstGeom>
        </p:spPr>
        <p:txBody>
          <a:bodyPr/>
          <a:lstStyle>
            <a:lvl1pPr defTabSz="1219200">
              <a:defRPr sz="3200">
                <a:latin typeface="IBM Plex Sans Light"/>
                <a:ea typeface="IBM Plex Sans Light"/>
                <a:cs typeface="IBM Plex Sans Light"/>
                <a:sym typeface="IBM Plex Sans Light"/>
              </a:defRPr>
            </a:lvl1pPr>
          </a:lstStyle>
          <a:p>
            <a:r>
              <a:rPr lang="en-HK" dirty="0"/>
              <a:t>Com</a:t>
            </a:r>
            <a:r>
              <a:rPr lang="en-US" altLang="zh-CN" dirty="0"/>
              <a:t>parison</a:t>
            </a:r>
            <a:r>
              <a:rPr lang="zh-CN" altLang="en-US" dirty="0"/>
              <a:t> </a:t>
            </a:r>
            <a:r>
              <a:rPr lang="en-US" altLang="zh-CN" dirty="0"/>
              <a:t>with</a:t>
            </a:r>
            <a:r>
              <a:rPr lang="zh-CN" altLang="en-US" dirty="0"/>
              <a:t> </a:t>
            </a:r>
            <a:r>
              <a:rPr lang="en-US" altLang="zh-CN" dirty="0" err="1"/>
              <a:t>MLOps</a:t>
            </a:r>
            <a:endParaRPr dirty="0"/>
          </a:p>
        </p:txBody>
      </p:sp>
      <p:sp>
        <p:nvSpPr>
          <p:cNvPr id="2" name="Title">
            <a:extLst>
              <a:ext uri="{FF2B5EF4-FFF2-40B4-BE49-F238E27FC236}">
                <a16:creationId xmlns:a16="http://schemas.microsoft.com/office/drawing/2014/main" id="{2E28A5A9-5065-361A-6E2F-80FB4FEB99F6}"/>
              </a:ext>
            </a:extLst>
          </p:cNvPr>
          <p:cNvSpPr txBox="1"/>
          <p:nvPr/>
        </p:nvSpPr>
        <p:spPr>
          <a:xfrm>
            <a:off x="6427753" y="1116012"/>
            <a:ext cx="5387988" cy="5452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nchor="t"/>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Traditional </a:t>
            </a:r>
            <a:r>
              <a:rPr lang="en-US" altLang="zh-CN" b="1" dirty="0" err="1">
                <a:solidFill>
                  <a:schemeClr val="tx1"/>
                </a:solidFill>
                <a:latin typeface="IBM Plex Sans"/>
              </a:rPr>
              <a:t>MLOps</a:t>
            </a:r>
            <a:endParaRPr lang="en-US" altLang="zh-CN" b="1" dirty="0">
              <a:solidFill>
                <a:schemeClr val="tx1"/>
              </a:solidFill>
              <a:latin typeface="IBM Plex Sans"/>
            </a:endParaRPr>
          </a:p>
          <a:p>
            <a:pPr defTabSz="1219200">
              <a:spcBef>
                <a:spcPts val="600"/>
              </a:spcBef>
              <a:defRPr>
                <a:latin typeface="IBM Plex Sans"/>
                <a:ea typeface="IBM Plex Sans"/>
                <a:cs typeface="IBM Plex Sans"/>
                <a:sym typeface="IBM Plex Sans"/>
              </a:defRPr>
            </a:pPr>
            <a:endParaRPr lang="en-US" altLang="zh-CN"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Start</a:t>
            </a:r>
            <a:r>
              <a:rPr lang="en-US" altLang="zh-CN" dirty="0">
                <a:solidFill>
                  <a:schemeClr val="tx1"/>
                </a:solidFill>
                <a:latin typeface="IBM Plex Sans"/>
              </a:rPr>
              <a:t> from scratch</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latin typeface="IBM Plex Sans"/>
              </a:rPr>
              <a:t>Training</a:t>
            </a:r>
            <a:r>
              <a:rPr lang="en-US" dirty="0">
                <a:solidFill>
                  <a:schemeClr val="tx1"/>
                </a:solidFill>
                <a:latin typeface="IBM Plex Sans"/>
              </a:rPr>
              <a:t> with different models to compare</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Usually tabular </a:t>
            </a:r>
            <a:r>
              <a:rPr lang="en-US" dirty="0">
                <a:solidFill>
                  <a:srgbClr val="3433F4"/>
                </a:solidFill>
                <a:latin typeface="IBM Plex Sans"/>
              </a:rPr>
              <a:t>data</a:t>
            </a:r>
            <a:r>
              <a:rPr lang="en-US" dirty="0">
                <a:solidFill>
                  <a:schemeClr val="tx1"/>
                </a:solidFill>
                <a:latin typeface="IBM Plex Sans"/>
              </a:rPr>
              <a:t>, relatively large amount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Development requires coding </a:t>
            </a:r>
            <a:r>
              <a:rPr lang="en-US" dirty="0">
                <a:solidFill>
                  <a:srgbClr val="3433F4"/>
                </a:solidFill>
                <a:latin typeface="IBM Plex Sans"/>
              </a:rPr>
              <a:t>skills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rPr>
              <a:t>Time </a:t>
            </a:r>
            <a:r>
              <a:rPr lang="en-US" dirty="0">
                <a:solidFill>
                  <a:schemeClr val="tx1"/>
                </a:solidFill>
              </a:rPr>
              <a:t>consuming and more complex</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US" dirty="0">
              <a:solidFill>
                <a:schemeClr val="tx1"/>
              </a:solidFill>
            </a:endParaRPr>
          </a:p>
        </p:txBody>
      </p:sp>
      <p:sp>
        <p:nvSpPr>
          <p:cNvPr id="5" name="Title">
            <a:extLst>
              <a:ext uri="{FF2B5EF4-FFF2-40B4-BE49-F238E27FC236}">
                <a16:creationId xmlns:a16="http://schemas.microsoft.com/office/drawing/2014/main" id="{A95646EB-D478-C937-0661-EA63D22DF37C}"/>
              </a:ext>
            </a:extLst>
          </p:cNvPr>
          <p:cNvSpPr txBox="1"/>
          <p:nvPr/>
        </p:nvSpPr>
        <p:spPr>
          <a:xfrm>
            <a:off x="280415" y="1116013"/>
            <a:ext cx="5387988" cy="5452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nchor="t"/>
          <a:lstStyle/>
          <a:p>
            <a:pPr defTabSz="1219200">
              <a:spcBef>
                <a:spcPts val="600"/>
              </a:spcBef>
              <a:defRPr>
                <a:latin typeface="IBM Plex Sans"/>
                <a:ea typeface="IBM Plex Sans"/>
                <a:cs typeface="IBM Plex Sans"/>
                <a:sym typeface="IBM Plex Sans"/>
              </a:defRPr>
            </a:pPr>
            <a:r>
              <a:rPr lang="en-US" altLang="zh-CN" b="1" dirty="0" err="1">
                <a:solidFill>
                  <a:schemeClr val="tx1"/>
                </a:solidFill>
                <a:latin typeface="IBM Plex Sans"/>
              </a:rPr>
              <a:t>LLMOps</a:t>
            </a:r>
            <a:endParaRPr lang="en-US" altLang="zh-CN" b="1" dirty="0">
              <a:solidFill>
                <a:schemeClr val="tx1"/>
              </a:solidFill>
              <a:latin typeface="IBM Plex Sans"/>
            </a:endParaRPr>
          </a:p>
          <a:p>
            <a:pPr defTabSz="1219200">
              <a:spcBef>
                <a:spcPts val="600"/>
              </a:spcBef>
              <a:defRPr>
                <a:latin typeface="IBM Plex Sans"/>
                <a:ea typeface="IBM Plex Sans"/>
                <a:cs typeface="IBM Plex Sans"/>
                <a:sym typeface="IBM Plex Sans"/>
              </a:defRPr>
            </a:pPr>
            <a:endParaRPr lang="en-US" altLang="zh-CN"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Start</a:t>
            </a:r>
            <a:r>
              <a:rPr lang="en-US" altLang="zh-CN" dirty="0">
                <a:solidFill>
                  <a:schemeClr val="tx1"/>
                </a:solidFill>
                <a:latin typeface="IBM Plex Sans"/>
              </a:rPr>
              <a:t> from pre-trained LLMs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Does not require </a:t>
            </a:r>
            <a:r>
              <a:rPr lang="en-US" dirty="0">
                <a:solidFill>
                  <a:srgbClr val="3433F4"/>
                </a:solidFill>
                <a:latin typeface="IBM Plex Sans"/>
              </a:rPr>
              <a:t>training</a:t>
            </a:r>
            <a:r>
              <a:rPr lang="en-US" dirty="0">
                <a:solidFill>
                  <a:schemeClr val="tx1"/>
                </a:solidFill>
                <a:latin typeface="IBM Plex Sans"/>
              </a:rPr>
              <a:t>, or with prompt tuning or fine tuning</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Usually unstructured </a:t>
            </a:r>
            <a:r>
              <a:rPr lang="en-US" dirty="0">
                <a:solidFill>
                  <a:srgbClr val="3433F4"/>
                </a:solidFill>
                <a:latin typeface="IBM Plex Sans"/>
              </a:rPr>
              <a:t>data</a:t>
            </a:r>
            <a:r>
              <a:rPr lang="en-US" dirty="0">
                <a:solidFill>
                  <a:schemeClr val="tx1"/>
                </a:solidFill>
                <a:latin typeface="IBM Plex Sans"/>
              </a:rPr>
              <a:t>, amount depends on training type</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Development does not require coding </a:t>
            </a:r>
            <a:r>
              <a:rPr lang="en-US" dirty="0">
                <a:solidFill>
                  <a:srgbClr val="3433F4"/>
                </a:solidFill>
                <a:latin typeface="IBM Plex Sans"/>
              </a:rPr>
              <a:t>skills </a:t>
            </a:r>
            <a:r>
              <a:rPr lang="en-US" dirty="0">
                <a:solidFill>
                  <a:schemeClr val="tx1"/>
                </a:solidFill>
                <a:latin typeface="IBM Plex Sans"/>
              </a:rPr>
              <a:t>to get started</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Different set of </a:t>
            </a:r>
            <a:r>
              <a:rPr lang="en-US" dirty="0">
                <a:solidFill>
                  <a:srgbClr val="3433F4"/>
                </a:solidFill>
                <a:latin typeface="IBM Plex Sans"/>
              </a:rPr>
              <a:t>evaluation metrics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latin typeface="IBM Plex Sans"/>
              </a:rPr>
              <a:t>Prompt</a:t>
            </a:r>
            <a:r>
              <a:rPr lang="en-US" dirty="0">
                <a:solidFill>
                  <a:schemeClr val="tx1"/>
                </a:solidFill>
                <a:latin typeface="IBM Plex Sans"/>
              </a:rPr>
              <a:t> as extra part of model development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Resource</a:t>
            </a:r>
            <a:r>
              <a:rPr lang="zh-CN" altLang="en-US" dirty="0">
                <a:solidFill>
                  <a:schemeClr val="tx1"/>
                </a:solidFill>
                <a:latin typeface="IBM Plex Sans"/>
              </a:rPr>
              <a:t> </a:t>
            </a:r>
            <a:r>
              <a:rPr lang="en-US" altLang="zh-CN" dirty="0">
                <a:solidFill>
                  <a:schemeClr val="tx1"/>
                </a:solidFill>
                <a:latin typeface="IBM Plex Sans"/>
              </a:rPr>
              <a:t>cost</a:t>
            </a:r>
            <a:r>
              <a:rPr lang="zh-CN" altLang="en-US" dirty="0">
                <a:solidFill>
                  <a:schemeClr val="tx1"/>
                </a:solidFill>
                <a:latin typeface="IBM Plex Sans"/>
              </a:rPr>
              <a:t> </a:t>
            </a:r>
            <a:r>
              <a:rPr lang="en-US" altLang="zh-CN" dirty="0">
                <a:solidFill>
                  <a:schemeClr val="tx1"/>
                </a:solidFill>
                <a:latin typeface="IBM Plex Sans"/>
              </a:rPr>
              <a:t>as</a:t>
            </a:r>
            <a:r>
              <a:rPr lang="zh-CN" altLang="en-US" dirty="0">
                <a:solidFill>
                  <a:schemeClr val="tx1"/>
                </a:solidFill>
                <a:latin typeface="IBM Plex Sans"/>
              </a:rPr>
              <a:t> </a:t>
            </a:r>
            <a:r>
              <a:rPr lang="en-US" altLang="zh-CN" dirty="0">
                <a:solidFill>
                  <a:schemeClr val="tx1"/>
                </a:solidFill>
                <a:latin typeface="IBM Plex Sans"/>
              </a:rPr>
              <a:t>a</a:t>
            </a:r>
            <a:r>
              <a:rPr lang="zh-CN" altLang="en-US" dirty="0">
                <a:solidFill>
                  <a:schemeClr val="tx1"/>
                </a:solidFill>
                <a:latin typeface="IBM Plex Sans"/>
              </a:rPr>
              <a:t> </a:t>
            </a:r>
            <a:r>
              <a:rPr lang="en-US" altLang="zh-CN" dirty="0">
                <a:solidFill>
                  <a:schemeClr val="tx1"/>
                </a:solidFill>
                <a:latin typeface="IBM Plex Sans"/>
              </a:rPr>
              <a:t>key</a:t>
            </a:r>
            <a:r>
              <a:rPr lang="zh-CN" altLang="en-US" dirty="0">
                <a:solidFill>
                  <a:schemeClr val="tx1"/>
                </a:solidFill>
                <a:latin typeface="IBM Plex Sans"/>
              </a:rPr>
              <a:t> </a:t>
            </a:r>
            <a:r>
              <a:rPr lang="en-US" altLang="zh-CN" dirty="0">
                <a:solidFill>
                  <a:schemeClr val="tx1"/>
                </a:solidFill>
                <a:latin typeface="IBM Plex Sans"/>
              </a:rPr>
              <a:t>factor</a:t>
            </a:r>
            <a:r>
              <a:rPr lang="zh-CN" altLang="en-US" dirty="0">
                <a:solidFill>
                  <a:schemeClr val="tx1"/>
                </a:solidFill>
                <a:latin typeface="IBM Plex Sans"/>
              </a:rPr>
              <a:t> </a:t>
            </a:r>
            <a:r>
              <a:rPr lang="en-US" altLang="zh-CN" dirty="0">
                <a:solidFill>
                  <a:schemeClr val="tx1"/>
                </a:solidFill>
                <a:latin typeface="IBM Plex Sans"/>
              </a:rPr>
              <a:t>for</a:t>
            </a:r>
            <a:r>
              <a:rPr lang="zh-CN" altLang="en-US" dirty="0">
                <a:solidFill>
                  <a:schemeClr val="tx1"/>
                </a:solidFill>
                <a:latin typeface="IBM Plex Sans"/>
              </a:rPr>
              <a:t> </a:t>
            </a:r>
            <a:r>
              <a:rPr lang="en-US" altLang="zh-CN" dirty="0">
                <a:solidFill>
                  <a:schemeClr val="tx1"/>
                </a:solidFill>
                <a:latin typeface="IBM Plex Sans"/>
              </a:rPr>
              <a:t>optimization</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chemeClr val="tx1"/>
                </a:solidFill>
                <a:latin typeface="IBM Plex Sans"/>
              </a:rPr>
              <a:t>Extra</a:t>
            </a:r>
            <a:r>
              <a:rPr lang="zh-CN" altLang="en-US" dirty="0">
                <a:solidFill>
                  <a:schemeClr val="tx1"/>
                </a:solidFill>
                <a:latin typeface="IBM Plex Sans"/>
              </a:rPr>
              <a:t> </a:t>
            </a:r>
            <a:r>
              <a:rPr lang="en-US" altLang="zh-CN" dirty="0">
                <a:solidFill>
                  <a:srgbClr val="3433F4"/>
                </a:solidFill>
                <a:latin typeface="IBM Plex Sans"/>
              </a:rPr>
              <a:t>r</a:t>
            </a:r>
            <a:r>
              <a:rPr lang="en-US" dirty="0">
                <a:solidFill>
                  <a:srgbClr val="3433F4"/>
                </a:solidFill>
                <a:latin typeface="IBM Plex Sans"/>
              </a:rPr>
              <a:t>isk</a:t>
            </a:r>
            <a:r>
              <a:rPr lang="zh-CN" altLang="en-US" dirty="0">
                <a:solidFill>
                  <a:schemeClr val="tx1"/>
                </a:solidFill>
                <a:latin typeface="IBM Plex Sans"/>
              </a:rPr>
              <a:t> </a:t>
            </a:r>
            <a:r>
              <a:rPr lang="en-US" altLang="zh-CN" dirty="0">
                <a:solidFill>
                  <a:schemeClr val="tx1"/>
                </a:solidFill>
                <a:latin typeface="IBM Plex Sans"/>
              </a:rPr>
              <a:t>factors</a:t>
            </a:r>
            <a:r>
              <a:rPr lang="zh-CN" altLang="en-US" dirty="0">
                <a:solidFill>
                  <a:schemeClr val="tx1"/>
                </a:solidFill>
                <a:latin typeface="IBM Plex Sans"/>
              </a:rPr>
              <a:t> </a:t>
            </a:r>
            <a:r>
              <a:rPr lang="en-US" altLang="zh-CN" dirty="0">
                <a:solidFill>
                  <a:schemeClr val="tx1"/>
                </a:solidFill>
                <a:latin typeface="IBM Plex Sans"/>
              </a:rPr>
              <a:t>on</a:t>
            </a:r>
            <a:r>
              <a:rPr lang="zh-CN" altLang="en-US" dirty="0">
                <a:solidFill>
                  <a:schemeClr val="tx1"/>
                </a:solidFill>
                <a:latin typeface="IBM Plex Sans"/>
              </a:rPr>
              <a:t> </a:t>
            </a:r>
            <a:r>
              <a:rPr lang="en-US" altLang="zh-CN" dirty="0">
                <a:solidFill>
                  <a:schemeClr val="tx1"/>
                </a:solidFill>
                <a:latin typeface="IBM Plex Sans"/>
              </a:rPr>
              <a:t>privacy</a:t>
            </a:r>
            <a:r>
              <a:rPr lang="zh-CN" altLang="en-US" dirty="0">
                <a:solidFill>
                  <a:schemeClr val="tx1"/>
                </a:solidFill>
                <a:latin typeface="IBM Plex Sans"/>
              </a:rPr>
              <a:t> </a:t>
            </a:r>
            <a:r>
              <a:rPr lang="en-US" altLang="zh-CN" dirty="0">
                <a:solidFill>
                  <a:schemeClr val="tx1"/>
                </a:solidFill>
                <a:latin typeface="IBM Plex Sans"/>
              </a:rPr>
              <a:t>and</a:t>
            </a:r>
            <a:r>
              <a:rPr lang="zh-CN" altLang="en-US" dirty="0">
                <a:solidFill>
                  <a:schemeClr val="tx1"/>
                </a:solidFill>
                <a:latin typeface="IBM Plex Sans"/>
              </a:rPr>
              <a:t> </a:t>
            </a:r>
            <a:r>
              <a:rPr lang="en-US" altLang="zh-CN" dirty="0">
                <a:solidFill>
                  <a:schemeClr val="tx1"/>
                </a:solidFill>
                <a:latin typeface="IBM Plex Sans"/>
              </a:rPr>
              <a:t>hallucination</a:t>
            </a:r>
            <a:endParaRPr lang="en-US"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dirty="0">
              <a:solidFill>
                <a:schemeClr val="tx1"/>
              </a:solidFill>
            </a:endParaRPr>
          </a:p>
        </p:txBody>
      </p:sp>
      <p:sp>
        <p:nvSpPr>
          <p:cNvPr id="3" name="Footer Placeholder 5">
            <a:extLst>
              <a:ext uri="{FF2B5EF4-FFF2-40B4-BE49-F238E27FC236}">
                <a16:creationId xmlns:a16="http://schemas.microsoft.com/office/drawing/2014/main" id="{F2517CAA-971B-D9B7-4281-7C987852CE50}"/>
              </a:ext>
            </a:extLst>
          </p:cNvPr>
          <p:cNvSpPr txBox="1">
            <a:spLocks/>
          </p:cNvSpPr>
          <p:nvPr/>
        </p:nvSpPr>
        <p:spPr>
          <a:xfrm>
            <a:off x="376259" y="5860765"/>
            <a:ext cx="4863658" cy="379612"/>
          </a:xfrm>
          <a:prstGeom prst="rect">
            <a:avLst/>
          </a:prstGeom>
        </p:spPr>
        <p:txBody>
          <a:bodyPr vert="horz" lIns="0" tIns="0" rIns="0" bIns="0" rtlCol="0" anchor="ctr"/>
          <a:lstStyle>
            <a:defPPr>
              <a:defRPr lang="en-US"/>
            </a:defPPr>
            <a:lvl1pPr marL="0" algn="l" defTabSz="914400" rtl="0" eaLnBrk="1" latinLnBrk="0" hangingPunct="1">
              <a:defRPr sz="800" b="0" i="0" kern="1200">
                <a:solidFill>
                  <a:schemeClr val="tx1"/>
                </a:solidFill>
                <a:latin typeface="IBM Plex Sans" panose="020B05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829014">
              <a:defRPr/>
            </a:pPr>
            <a:r>
              <a:rPr lang="en-US" sz="1200" dirty="0">
                <a:solidFill>
                  <a:srgbClr val="000000"/>
                </a:solidFill>
              </a:rPr>
              <a:t>Note: above is not intended to be an exhaustive list</a:t>
            </a:r>
          </a:p>
        </p:txBody>
      </p:sp>
      <p:sp>
        <p:nvSpPr>
          <p:cNvPr id="4" name="Slide Number Placeholder">
            <a:extLst>
              <a:ext uri="{FF2B5EF4-FFF2-40B4-BE49-F238E27FC236}">
                <a16:creationId xmlns:a16="http://schemas.microsoft.com/office/drawing/2014/main" id="{C4EA3BDA-1AE4-767D-6C2B-83B3531D0517}"/>
              </a:ext>
            </a:extLst>
          </p:cNvP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28</a:t>
            </a:fld>
            <a:endParaRPr/>
          </a:p>
        </p:txBody>
      </p:sp>
    </p:spTree>
    <p:extLst>
      <p:ext uri="{BB962C8B-B14F-4D97-AF65-F5344CB8AC3E}">
        <p14:creationId xmlns:p14="http://schemas.microsoft.com/office/powerpoint/2010/main" val="3303734626"/>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a:t>Architecture</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29</a:t>
            </a:fld>
            <a:endParaRPr/>
          </a:p>
        </p:txBody>
      </p:sp>
      <p:pic>
        <p:nvPicPr>
          <p:cNvPr id="5" name="Picture 4">
            <a:extLst>
              <a:ext uri="{FF2B5EF4-FFF2-40B4-BE49-F238E27FC236}">
                <a16:creationId xmlns:a16="http://schemas.microsoft.com/office/drawing/2014/main" id="{2057FB52-15AF-D63A-C2E0-807FCBA61A63}"/>
              </a:ext>
            </a:extLst>
          </p:cNvPr>
          <p:cNvPicPr>
            <a:picLocks noChangeAspect="1"/>
          </p:cNvPicPr>
          <p:nvPr/>
        </p:nvPicPr>
        <p:blipFill rotWithShape="1">
          <a:blip r:embed="rId2">
            <a:extLst>
              <a:ext uri="{28A0092B-C50C-407E-A947-70E740481C1C}">
                <a14:useLocalDpi xmlns:a14="http://schemas.microsoft.com/office/drawing/2010/main" val="0"/>
              </a:ext>
            </a:extLst>
          </a:blip>
          <a:srcRect l="12078" t="21455" r="20172" b="12151"/>
          <a:stretch/>
        </p:blipFill>
        <p:spPr>
          <a:xfrm>
            <a:off x="1229672" y="686400"/>
            <a:ext cx="9732655" cy="6171600"/>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CE490C5B-4CA4-7261-D010-BB89CD5E1254}"/>
              </a:ext>
            </a:extLst>
          </p:cNvPr>
          <p:cNvGraphicFramePr>
            <a:graphicFrameLocks noChangeAspect="1"/>
          </p:cNvGraphicFramePr>
          <p:nvPr>
            <p:custDataLst>
              <p:tags r:id="rId1"/>
            </p:custDataLst>
          </p:nvPr>
        </p:nvGraphicFramePr>
        <p:xfrm>
          <a:off x="795" y="1241"/>
          <a:ext cx="613" cy="793"/>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9" name="Object 8" hidden="1">
                        <a:extLst>
                          <a:ext uri="{FF2B5EF4-FFF2-40B4-BE49-F238E27FC236}">
                            <a16:creationId xmlns:a16="http://schemas.microsoft.com/office/drawing/2014/main" id="{CE490C5B-4CA4-7261-D010-BB89CD5E1254}"/>
                          </a:ext>
                        </a:extLst>
                      </p:cNvPr>
                      <p:cNvPicPr/>
                      <p:nvPr/>
                    </p:nvPicPr>
                    <p:blipFill>
                      <a:blip r:embed="rId5"/>
                      <a:stretch>
                        <a:fillRect/>
                      </a:stretch>
                    </p:blipFill>
                    <p:spPr>
                      <a:xfrm>
                        <a:off x="795" y="1241"/>
                        <a:ext cx="613" cy="793"/>
                      </a:xfrm>
                      <a:prstGeom prst="rect">
                        <a:avLst/>
                      </a:prstGeom>
                    </p:spPr>
                  </p:pic>
                </p:oleObj>
              </mc:Fallback>
            </mc:AlternateContent>
          </a:graphicData>
        </a:graphic>
      </p:graphicFrame>
      <p:grpSp>
        <p:nvGrpSpPr>
          <p:cNvPr id="46" name="Group 45">
            <a:extLst>
              <a:ext uri="{FF2B5EF4-FFF2-40B4-BE49-F238E27FC236}">
                <a16:creationId xmlns:a16="http://schemas.microsoft.com/office/drawing/2014/main" id="{65358788-807B-BEDE-04E9-3AE896F6D809}"/>
              </a:ext>
            </a:extLst>
          </p:cNvPr>
          <p:cNvGrpSpPr/>
          <p:nvPr/>
        </p:nvGrpSpPr>
        <p:grpSpPr>
          <a:xfrm>
            <a:off x="6614129" y="2768960"/>
            <a:ext cx="5408848" cy="822853"/>
            <a:chOff x="9881356" y="4062916"/>
            <a:chExt cx="10819104" cy="1645920"/>
          </a:xfrm>
        </p:grpSpPr>
        <p:sp>
          <p:nvSpPr>
            <p:cNvPr id="17" name="TextBox 16">
              <a:extLst>
                <a:ext uri="{FF2B5EF4-FFF2-40B4-BE49-F238E27FC236}">
                  <a16:creationId xmlns:a16="http://schemas.microsoft.com/office/drawing/2014/main" id="{948261C8-ED2E-7D9B-F650-EA254F2F3AD3}"/>
                </a:ext>
              </a:extLst>
            </p:cNvPr>
            <p:cNvSpPr txBox="1"/>
            <p:nvPr/>
          </p:nvSpPr>
          <p:spPr>
            <a:xfrm>
              <a:off x="9881356" y="4291516"/>
              <a:ext cx="2103120" cy="11887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80%</a:t>
              </a:r>
            </a:p>
          </p:txBody>
        </p:sp>
        <p:sp>
          <p:nvSpPr>
            <p:cNvPr id="18" name="TextBox 17">
              <a:extLst>
                <a:ext uri="{FF2B5EF4-FFF2-40B4-BE49-F238E27FC236}">
                  <a16:creationId xmlns:a16="http://schemas.microsoft.com/office/drawing/2014/main" id="{A3A469DE-96B5-EC7F-D751-382BAB547A18}"/>
                </a:ext>
              </a:extLst>
            </p:cNvPr>
            <p:cNvSpPr txBox="1"/>
            <p:nvPr/>
          </p:nvSpPr>
          <p:spPr>
            <a:xfrm>
              <a:off x="12548681" y="4062916"/>
              <a:ext cx="8151779" cy="16459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of enterprises will have incorporated Gen AI into their business processes</a:t>
              </a:r>
            </a:p>
          </p:txBody>
        </p:sp>
      </p:grpSp>
      <p:grpSp>
        <p:nvGrpSpPr>
          <p:cNvPr id="44" name="Group 43">
            <a:extLst>
              <a:ext uri="{FF2B5EF4-FFF2-40B4-BE49-F238E27FC236}">
                <a16:creationId xmlns:a16="http://schemas.microsoft.com/office/drawing/2014/main" id="{798D5949-912D-5912-9A5D-CA77CF650665}"/>
              </a:ext>
            </a:extLst>
          </p:cNvPr>
          <p:cNvGrpSpPr/>
          <p:nvPr/>
        </p:nvGrpSpPr>
        <p:grpSpPr>
          <a:xfrm>
            <a:off x="6606636" y="4138882"/>
            <a:ext cx="5177429" cy="822853"/>
            <a:chOff x="9881356" y="8585762"/>
            <a:chExt cx="10356208" cy="1645920"/>
          </a:xfrm>
        </p:grpSpPr>
        <p:sp>
          <p:nvSpPr>
            <p:cNvPr id="19" name="TextBox 18">
              <a:extLst>
                <a:ext uri="{FF2B5EF4-FFF2-40B4-BE49-F238E27FC236}">
                  <a16:creationId xmlns:a16="http://schemas.microsoft.com/office/drawing/2014/main" id="{EF77B4C5-8E32-EB9A-FAB7-F21D9643EC4C}"/>
                </a:ext>
              </a:extLst>
            </p:cNvPr>
            <p:cNvSpPr txBox="1"/>
            <p:nvPr/>
          </p:nvSpPr>
          <p:spPr>
            <a:xfrm>
              <a:off x="9881356" y="8814362"/>
              <a:ext cx="2103120" cy="11887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70%</a:t>
              </a:r>
            </a:p>
          </p:txBody>
        </p:sp>
        <p:sp>
          <p:nvSpPr>
            <p:cNvPr id="20" name="TextBox 19">
              <a:extLst>
                <a:ext uri="{FF2B5EF4-FFF2-40B4-BE49-F238E27FC236}">
                  <a16:creationId xmlns:a16="http://schemas.microsoft.com/office/drawing/2014/main" id="{2D61678F-90A1-BC36-DBF8-FF63F175D639}"/>
                </a:ext>
              </a:extLst>
            </p:cNvPr>
            <p:cNvSpPr txBox="1"/>
            <p:nvPr/>
          </p:nvSpPr>
          <p:spPr>
            <a:xfrm>
              <a:off x="12548681" y="8585762"/>
              <a:ext cx="7688883" cy="16459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of software vendors will integrate Gen AI in their enterprise applications</a:t>
              </a:r>
            </a:p>
          </p:txBody>
        </p:sp>
      </p:grpSp>
      <p:sp>
        <p:nvSpPr>
          <p:cNvPr id="12" name="Text Placeholder 52">
            <a:extLst>
              <a:ext uri="{FF2B5EF4-FFF2-40B4-BE49-F238E27FC236}">
                <a16:creationId xmlns:a16="http://schemas.microsoft.com/office/drawing/2014/main" id="{DA8A5582-45C2-2796-47E8-9B1443AA975D}"/>
              </a:ext>
            </a:extLst>
          </p:cNvPr>
          <p:cNvSpPr txBox="1">
            <a:spLocks/>
          </p:cNvSpPr>
          <p:nvPr/>
        </p:nvSpPr>
        <p:spPr>
          <a:xfrm>
            <a:off x="265970" y="6405671"/>
            <a:ext cx="5524575" cy="156444"/>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9170"/>
            <a:r>
              <a:rPr lang="en-US" sz="900" dirty="0">
                <a:solidFill>
                  <a:srgbClr val="000000"/>
                </a:solidFill>
                <a:latin typeface="IBM Plex Sans Light"/>
              </a:rPr>
              <a:t>Source: Gartner </a:t>
            </a:r>
          </a:p>
        </p:txBody>
      </p:sp>
      <p:sp>
        <p:nvSpPr>
          <p:cNvPr id="26" name="Rectangle 25">
            <a:extLst>
              <a:ext uri="{FF2B5EF4-FFF2-40B4-BE49-F238E27FC236}">
                <a16:creationId xmlns:a16="http://schemas.microsoft.com/office/drawing/2014/main" id="{B0B1C8CA-E9BB-D2DC-29DB-0F09C755C460}"/>
              </a:ext>
            </a:extLst>
          </p:cNvPr>
          <p:cNvSpPr/>
          <p:nvPr/>
        </p:nvSpPr>
        <p:spPr bwMode="auto">
          <a:xfrm>
            <a:off x="249557" y="2451227"/>
            <a:ext cx="5960728" cy="3073000"/>
          </a:xfrm>
          <a:prstGeom prst="rect">
            <a:avLst/>
          </a:prstGeom>
          <a:solidFill>
            <a:schemeClr val="bg1">
              <a:lumMod val="9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189" fontAlgn="base">
              <a:spcBef>
                <a:spcPct val="0"/>
              </a:spcBef>
              <a:spcAft>
                <a:spcPct val="0"/>
              </a:spcAft>
            </a:pPr>
            <a:endParaRPr lang="en-US" sz="700" dirty="0">
              <a:solidFill>
                <a:srgbClr val="FFFFFF"/>
              </a:solidFill>
              <a:latin typeface="IBM Plex Sans Light"/>
            </a:endParaRPr>
          </a:p>
        </p:txBody>
      </p:sp>
      <p:sp>
        <p:nvSpPr>
          <p:cNvPr id="5" name="TextBox 4">
            <a:extLst>
              <a:ext uri="{FF2B5EF4-FFF2-40B4-BE49-F238E27FC236}">
                <a16:creationId xmlns:a16="http://schemas.microsoft.com/office/drawing/2014/main" id="{0EB354EA-8F87-6B34-6EB0-DBDAE7508AE3}"/>
              </a:ext>
            </a:extLst>
          </p:cNvPr>
          <p:cNvSpPr txBox="1"/>
          <p:nvPr/>
        </p:nvSpPr>
        <p:spPr>
          <a:xfrm>
            <a:off x="1912228" y="2904281"/>
            <a:ext cx="4234851" cy="64633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defPPr>
              <a:defRPr lang="en-US"/>
            </a:defPPr>
            <a:lvl1pPr>
              <a:defRPr sz="3200">
                <a:solidFill>
                  <a:schemeClr val="accent1"/>
                </a:solidFill>
              </a:defRPr>
            </a:lvl1pPr>
          </a:lstStyle>
          <a:p>
            <a:pPr defTabSz="914666">
              <a:defRPr/>
            </a:pPr>
            <a:r>
              <a:rPr lang="en-US" sz="1800" dirty="0">
                <a:solidFill>
                  <a:srgbClr val="000000"/>
                </a:solidFill>
                <a:latin typeface="IBM Plex Sans Light"/>
              </a:rPr>
              <a:t>forecasted economic benefits to the global economy across industries</a:t>
            </a:r>
          </a:p>
        </p:txBody>
      </p:sp>
      <p:sp>
        <p:nvSpPr>
          <p:cNvPr id="11" name="TextBox 10">
            <a:extLst>
              <a:ext uri="{FF2B5EF4-FFF2-40B4-BE49-F238E27FC236}">
                <a16:creationId xmlns:a16="http://schemas.microsoft.com/office/drawing/2014/main" id="{35D7B1E9-6BB5-1673-02D3-9EFCE83FF8C5}"/>
              </a:ext>
            </a:extLst>
          </p:cNvPr>
          <p:cNvSpPr txBox="1"/>
          <p:nvPr/>
        </p:nvSpPr>
        <p:spPr>
          <a:xfrm>
            <a:off x="234099" y="2915121"/>
            <a:ext cx="1739917" cy="5333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ctr">
            <a:noAutofit/>
          </a:bodyPr>
          <a:lstStyle/>
          <a:p>
            <a:pPr algn="ctr" defTabSz="1219170">
              <a:spcBef>
                <a:spcPts val="1451"/>
              </a:spcBef>
              <a:buSzPct val="100000"/>
              <a:defRPr/>
            </a:pPr>
            <a:r>
              <a:rPr lang="en-US" sz="4000" b="1" dirty="0">
                <a:solidFill>
                  <a:srgbClr val="0F62FE"/>
                </a:solidFill>
                <a:latin typeface="IBM Plex Sans Light"/>
                <a:sym typeface="IBM Plex Sans Light"/>
              </a:rPr>
              <a:t>$3-4T</a:t>
            </a:r>
          </a:p>
        </p:txBody>
      </p:sp>
      <p:sp>
        <p:nvSpPr>
          <p:cNvPr id="7" name="TextBox 6">
            <a:extLst>
              <a:ext uri="{FF2B5EF4-FFF2-40B4-BE49-F238E27FC236}">
                <a16:creationId xmlns:a16="http://schemas.microsoft.com/office/drawing/2014/main" id="{DBB5A1FB-A6AD-F841-7EDD-F6A5BFF241B3}"/>
              </a:ext>
            </a:extLst>
          </p:cNvPr>
          <p:cNvSpPr txBox="1"/>
          <p:nvPr/>
        </p:nvSpPr>
        <p:spPr>
          <a:xfrm>
            <a:off x="578346" y="4253167"/>
            <a:ext cx="1051423" cy="5942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80%</a:t>
            </a:r>
          </a:p>
        </p:txBody>
      </p:sp>
      <p:sp>
        <p:nvSpPr>
          <p:cNvPr id="8" name="TextBox 7">
            <a:extLst>
              <a:ext uri="{FF2B5EF4-FFF2-40B4-BE49-F238E27FC236}">
                <a16:creationId xmlns:a16="http://schemas.microsoft.com/office/drawing/2014/main" id="{D0D7375D-F91B-C283-C413-E1E470FBFE6D}"/>
              </a:ext>
            </a:extLst>
          </p:cNvPr>
          <p:cNvSpPr txBox="1"/>
          <p:nvPr/>
        </p:nvSpPr>
        <p:spPr>
          <a:xfrm>
            <a:off x="1979304" y="4138882"/>
            <a:ext cx="4230981" cy="8228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productivity gains across classes of knowledge workers and creative tasks</a:t>
            </a:r>
          </a:p>
        </p:txBody>
      </p:sp>
      <p:sp>
        <p:nvSpPr>
          <p:cNvPr id="33" name="TextBox 32">
            <a:extLst>
              <a:ext uri="{FF2B5EF4-FFF2-40B4-BE49-F238E27FC236}">
                <a16:creationId xmlns:a16="http://schemas.microsoft.com/office/drawing/2014/main" id="{DB5BAE09-630D-1A1A-9F7A-DBA1D067FFB6}"/>
              </a:ext>
            </a:extLst>
          </p:cNvPr>
          <p:cNvSpPr txBox="1"/>
          <p:nvPr/>
        </p:nvSpPr>
        <p:spPr>
          <a:xfrm>
            <a:off x="2562308" y="1870132"/>
            <a:ext cx="7067385" cy="400110"/>
          </a:xfrm>
          <a:prstGeom prst="rect">
            <a:avLst/>
          </a:prstGeom>
          <a:noFill/>
        </p:spPr>
        <p:txBody>
          <a:bodyPr wrap="square">
            <a:spAutoFit/>
          </a:bodyPr>
          <a:lstStyle/>
          <a:p>
            <a:pPr algn="ctr" defTabSz="362560">
              <a:spcBef>
                <a:spcPts val="151"/>
              </a:spcBef>
              <a:defRPr/>
            </a:pPr>
            <a:r>
              <a:rPr lang="en-US" sz="2000" i="1" dirty="0">
                <a:latin typeface="IBM Plex Sans Light"/>
              </a:rPr>
              <a:t>Scale of impact points to swift adoption over next 3 years</a:t>
            </a:r>
            <a:endParaRPr lang="en-US" sz="2000" i="1" baseline="30000" dirty="0">
              <a:latin typeface="IBM Plex Sans Light"/>
            </a:endParaRPr>
          </a:p>
        </p:txBody>
      </p:sp>
      <p:sp>
        <p:nvSpPr>
          <p:cNvPr id="2" name="Title 2">
            <a:extLst>
              <a:ext uri="{FF2B5EF4-FFF2-40B4-BE49-F238E27FC236}">
                <a16:creationId xmlns:a16="http://schemas.microsoft.com/office/drawing/2014/main" id="{0C4DA3C9-3A05-D844-F4B7-609780C0FE27}"/>
              </a:ext>
            </a:extLst>
          </p:cNvPr>
          <p:cNvSpPr txBox="1">
            <a:spLocks/>
          </p:cNvSpPr>
          <p:nvPr/>
        </p:nvSpPr>
        <p:spPr>
          <a:xfrm>
            <a:off x="265970" y="626540"/>
            <a:ext cx="10797657" cy="5624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914304">
              <a:defRPr/>
            </a:pPr>
            <a:r>
              <a:rPr lang="en-US" sz="2400" dirty="0">
                <a:solidFill>
                  <a:srgbClr val="000000"/>
                </a:solidFill>
                <a:latin typeface="IBM Plex Sans Light"/>
              </a:rPr>
              <a:t>Generative AI has immense potential to accelerate digital transformation</a:t>
            </a:r>
          </a:p>
        </p:txBody>
      </p:sp>
    </p:spTree>
    <p:extLst>
      <p:ext uri="{BB962C8B-B14F-4D97-AF65-F5344CB8AC3E}">
        <p14:creationId xmlns:p14="http://schemas.microsoft.com/office/powerpoint/2010/main" val="2761904046"/>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a:t>Workflow</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30</a:t>
            </a:fld>
            <a:endParaRPr/>
          </a:p>
        </p:txBody>
      </p:sp>
      <p:pic>
        <p:nvPicPr>
          <p:cNvPr id="3" name="Picture 2" descr="A diagram of a company&#10;&#10;Description automatically generated">
            <a:extLst>
              <a:ext uri="{FF2B5EF4-FFF2-40B4-BE49-F238E27FC236}">
                <a16:creationId xmlns:a16="http://schemas.microsoft.com/office/drawing/2014/main" id="{C8378C95-393A-F25C-AA6B-BF5D1C4AB089}"/>
              </a:ext>
            </a:extLst>
          </p:cNvPr>
          <p:cNvPicPr>
            <a:picLocks noChangeAspect="1"/>
          </p:cNvPicPr>
          <p:nvPr/>
        </p:nvPicPr>
        <p:blipFill rotWithShape="1">
          <a:blip r:embed="rId2">
            <a:extLst>
              <a:ext uri="{28A0092B-C50C-407E-A947-70E740481C1C}">
                <a14:useLocalDpi xmlns:a14="http://schemas.microsoft.com/office/drawing/2010/main" val="0"/>
              </a:ext>
            </a:extLst>
          </a:blip>
          <a:srcRect r="36275"/>
          <a:stretch/>
        </p:blipFill>
        <p:spPr>
          <a:xfrm>
            <a:off x="2396574" y="303"/>
            <a:ext cx="8651918" cy="6857697"/>
          </a:xfrm>
          <a:prstGeom prst="rect">
            <a:avLst/>
          </a:prstGeom>
        </p:spPr>
      </p:pic>
    </p:spTree>
    <p:extLst>
      <p:ext uri="{BB962C8B-B14F-4D97-AF65-F5344CB8AC3E}">
        <p14:creationId xmlns:p14="http://schemas.microsoft.com/office/powerpoint/2010/main" val="960388643"/>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dirty="0"/>
              <a:t>Our Differentiators</a:t>
            </a:r>
            <a:r>
              <a:rPr lang="zh-CN" altLang="en-US" dirty="0"/>
              <a:t> </a:t>
            </a:r>
            <a:r>
              <a:rPr lang="en-US" altLang="zh-CN" dirty="0"/>
              <a:t>(IBM’s</a:t>
            </a:r>
            <a:r>
              <a:rPr lang="zh-CN" altLang="en-US" dirty="0"/>
              <a:t> </a:t>
            </a:r>
            <a:r>
              <a:rPr lang="en-US" altLang="zh-CN" dirty="0"/>
              <a:t>Positioning)</a:t>
            </a:r>
            <a:r>
              <a:rPr dirty="0"/>
              <a:t> </a:t>
            </a:r>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31</a:t>
            </a:fld>
            <a:endParaRPr/>
          </a:p>
        </p:txBody>
      </p:sp>
      <p:sp>
        <p:nvSpPr>
          <p:cNvPr id="27" name="Text Placeholder 4">
            <a:extLst>
              <a:ext uri="{FF2B5EF4-FFF2-40B4-BE49-F238E27FC236}">
                <a16:creationId xmlns:a16="http://schemas.microsoft.com/office/drawing/2014/main" id="{5AB2B54C-0968-3DC4-4016-7DEDB13B6639}"/>
              </a:ext>
            </a:extLst>
          </p:cNvPr>
          <p:cNvSpPr txBox="1">
            <a:spLocks/>
          </p:cNvSpPr>
          <p:nvPr/>
        </p:nvSpPr>
        <p:spPr>
          <a:xfrm>
            <a:off x="384165" y="2388381"/>
            <a:ext cx="2514475" cy="13906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strike="noStrike" kern="0" cap="none" spc="0" normalizeH="0" baseline="0" noProof="0" dirty="0">
                <a:ln>
                  <a:noFill/>
                </a:ln>
                <a:solidFill>
                  <a:srgbClr val="000000"/>
                </a:solidFill>
                <a:effectLst/>
                <a:uLnTx/>
                <a:uFillTx/>
                <a:latin typeface="IBM Plex Sans Light"/>
                <a:ea typeface="+mj-ea"/>
                <a:cs typeface="+mj-cs"/>
                <a:sym typeface="IBM Plex Sans Light"/>
              </a:rPr>
              <a:t>One model doesn’t fit all use cases</a:t>
            </a:r>
            <a:r>
              <a:rPr kumimoji="0" lang="en-US" sz="1800" b="0" i="0"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We offer IBM-developed, open-source, third party, and BYOM.</a:t>
            </a:r>
          </a:p>
        </p:txBody>
      </p:sp>
      <p:sp>
        <p:nvSpPr>
          <p:cNvPr id="28" name="Text Placeholder 11">
            <a:extLst>
              <a:ext uri="{FF2B5EF4-FFF2-40B4-BE49-F238E27FC236}">
                <a16:creationId xmlns:a16="http://schemas.microsoft.com/office/drawing/2014/main" id="{FC553CFC-25E9-24E2-FE7D-E572A3AB7F5E}"/>
              </a:ext>
            </a:extLst>
          </p:cNvPr>
          <p:cNvSpPr txBox="1">
            <a:spLocks/>
          </p:cNvSpPr>
          <p:nvPr/>
        </p:nvSpPr>
        <p:spPr>
          <a:xfrm>
            <a:off x="457416" y="1418244"/>
            <a:ext cx="2310168" cy="551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Model</a:t>
            </a:r>
            <a:r>
              <a:rPr lang="zh-CN" altLang="en-US" sz="2800" b="1" dirty="0">
                <a:solidFill>
                  <a:srgbClr val="0F62FE"/>
                </a:solidFill>
                <a:latin typeface="IBM Plex Sans Light"/>
              </a:rPr>
              <a:t> </a:t>
            </a:r>
            <a:r>
              <a:rPr lang="en-US" altLang="zh-CN" sz="2800" b="1" dirty="0">
                <a:solidFill>
                  <a:srgbClr val="0F62FE"/>
                </a:solidFill>
                <a:latin typeface="IBM Plex Sans Light"/>
              </a:rPr>
              <a:t>Library</a:t>
            </a:r>
            <a:endParaRPr lang="en-US" sz="2800" b="1" dirty="0">
              <a:solidFill>
                <a:srgbClr val="0F62FE"/>
              </a:solidFill>
              <a:latin typeface="IBM Plex Sans Light"/>
            </a:endParaRPr>
          </a:p>
        </p:txBody>
      </p:sp>
      <p:cxnSp>
        <p:nvCxnSpPr>
          <p:cNvPr id="30" name="Straight Connector 29">
            <a:extLst>
              <a:ext uri="{FF2B5EF4-FFF2-40B4-BE49-F238E27FC236}">
                <a16:creationId xmlns:a16="http://schemas.microsoft.com/office/drawing/2014/main" id="{2E8E975E-AEC2-695C-4EDE-8B3587BCD57C}"/>
              </a:ext>
            </a:extLst>
          </p:cNvPr>
          <p:cNvCxnSpPr>
            <a:cxnSpLocks/>
          </p:cNvCxnSpPr>
          <p:nvPr/>
        </p:nvCxnSpPr>
        <p:spPr bwMode="auto">
          <a:xfrm>
            <a:off x="6096000" y="1124712"/>
            <a:ext cx="0" cy="5038344"/>
          </a:xfrm>
          <a:prstGeom prst="line">
            <a:avLst/>
          </a:prstGeom>
          <a:noFill/>
          <a:ln w="12700" cap="flat" cmpd="sng" algn="ctr">
            <a:solidFill>
              <a:srgbClr val="000000"/>
            </a:solidFill>
            <a:prstDash val="solid"/>
            <a:headEnd type="none" w="med" len="med"/>
            <a:tailEnd type="none" w="med" len="med"/>
          </a:ln>
          <a:effectLst/>
        </p:spPr>
      </p:cxnSp>
      <p:cxnSp>
        <p:nvCxnSpPr>
          <p:cNvPr id="31" name="Straight Connector 30" descr="Horizontal row divider line">
            <a:extLst>
              <a:ext uri="{FF2B5EF4-FFF2-40B4-BE49-F238E27FC236}">
                <a16:creationId xmlns:a16="http://schemas.microsoft.com/office/drawing/2014/main" id="{13D639B2-0858-0F50-F5D2-CF915296857A}"/>
              </a:ext>
            </a:extLst>
          </p:cNvPr>
          <p:cNvCxnSpPr>
            <a:cxnSpLocks/>
          </p:cNvCxnSpPr>
          <p:nvPr/>
        </p:nvCxnSpPr>
        <p:spPr bwMode="auto">
          <a:xfrm>
            <a:off x="384165" y="2050654"/>
            <a:ext cx="2383418" cy="0"/>
          </a:xfrm>
          <a:prstGeom prst="line">
            <a:avLst/>
          </a:prstGeom>
          <a:noFill/>
          <a:ln w="12700" cap="flat" cmpd="sng" algn="ctr">
            <a:solidFill>
              <a:srgbClr val="000000"/>
            </a:solidFill>
            <a:prstDash val="solid"/>
            <a:headEnd type="none" w="med" len="med"/>
            <a:tailEnd type="none" w="med" len="med"/>
          </a:ln>
          <a:effectLst/>
        </p:spPr>
      </p:cxnSp>
      <p:cxnSp>
        <p:nvCxnSpPr>
          <p:cNvPr id="37" name="Straight Connector 36">
            <a:extLst>
              <a:ext uri="{FF2B5EF4-FFF2-40B4-BE49-F238E27FC236}">
                <a16:creationId xmlns:a16="http://schemas.microsoft.com/office/drawing/2014/main" id="{4A6A8C84-3A37-D27A-9695-1E95DE9D9C8B}"/>
              </a:ext>
            </a:extLst>
          </p:cNvPr>
          <p:cNvCxnSpPr>
            <a:cxnSpLocks/>
          </p:cNvCxnSpPr>
          <p:nvPr/>
        </p:nvCxnSpPr>
        <p:spPr bwMode="auto">
          <a:xfrm>
            <a:off x="3075432" y="1124712"/>
            <a:ext cx="0" cy="5038344"/>
          </a:xfrm>
          <a:prstGeom prst="line">
            <a:avLst/>
          </a:prstGeom>
          <a:noFill/>
          <a:ln w="12700" cap="flat" cmpd="sng" algn="ctr">
            <a:solidFill>
              <a:srgbClr val="000000"/>
            </a:solidFill>
            <a:prstDash val="solid"/>
            <a:headEnd type="none" w="med" len="med"/>
            <a:tailEnd type="none" w="med" len="med"/>
          </a:ln>
          <a:effectLst/>
        </p:spPr>
      </p:cxnSp>
      <p:cxnSp>
        <p:nvCxnSpPr>
          <p:cNvPr id="38" name="Straight Connector 37">
            <a:extLst>
              <a:ext uri="{FF2B5EF4-FFF2-40B4-BE49-F238E27FC236}">
                <a16:creationId xmlns:a16="http://schemas.microsoft.com/office/drawing/2014/main" id="{34639D87-AA5F-436C-0DB8-E3F8095B3B94}"/>
              </a:ext>
            </a:extLst>
          </p:cNvPr>
          <p:cNvCxnSpPr>
            <a:cxnSpLocks/>
          </p:cNvCxnSpPr>
          <p:nvPr/>
        </p:nvCxnSpPr>
        <p:spPr bwMode="auto">
          <a:xfrm>
            <a:off x="9174480" y="1124712"/>
            <a:ext cx="0" cy="5038344"/>
          </a:xfrm>
          <a:prstGeom prst="line">
            <a:avLst/>
          </a:prstGeom>
          <a:noFill/>
          <a:ln w="12700" cap="flat" cmpd="sng" algn="ctr">
            <a:solidFill>
              <a:srgbClr val="000000"/>
            </a:solidFill>
            <a:prstDash val="solid"/>
            <a:headEnd type="none" w="med" len="med"/>
            <a:tailEnd type="none" w="med" len="med"/>
          </a:ln>
          <a:effectLst/>
        </p:spPr>
      </p:cxnSp>
      <p:sp>
        <p:nvSpPr>
          <p:cNvPr id="41" name="Text Placeholder 4">
            <a:extLst>
              <a:ext uri="{FF2B5EF4-FFF2-40B4-BE49-F238E27FC236}">
                <a16:creationId xmlns:a16="http://schemas.microsoft.com/office/drawing/2014/main" id="{059F84B8-F02D-7E88-D438-CB939C34001A}"/>
              </a:ext>
            </a:extLst>
          </p:cNvPr>
          <p:cNvSpPr txBox="1">
            <a:spLocks/>
          </p:cNvSpPr>
          <p:nvPr/>
        </p:nvSpPr>
        <p:spPr>
          <a:xfrm>
            <a:off x="384165" y="4116756"/>
            <a:ext cx="2514471" cy="16896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Bigger is not always better</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Specialized models can outperform general-purpose models with lower infrastructure requirements</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and</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costs.</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45" name="Text Placeholder 11">
            <a:extLst>
              <a:ext uri="{FF2B5EF4-FFF2-40B4-BE49-F238E27FC236}">
                <a16:creationId xmlns:a16="http://schemas.microsoft.com/office/drawing/2014/main" id="{19C96C49-CA04-6A83-5414-ECAA58D99CF3}"/>
              </a:ext>
            </a:extLst>
          </p:cNvPr>
          <p:cNvSpPr txBox="1">
            <a:spLocks/>
          </p:cNvSpPr>
          <p:nvPr/>
        </p:nvSpPr>
        <p:spPr>
          <a:xfrm>
            <a:off x="6480164" y="1418244"/>
            <a:ext cx="2310168" cy="551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Governance</a:t>
            </a:r>
            <a:endParaRPr lang="en-US" sz="2800" b="1" dirty="0">
              <a:solidFill>
                <a:srgbClr val="0F62FE"/>
              </a:solidFill>
              <a:latin typeface="IBM Plex Sans Light"/>
            </a:endParaRPr>
          </a:p>
        </p:txBody>
      </p:sp>
      <p:cxnSp>
        <p:nvCxnSpPr>
          <p:cNvPr id="46" name="Straight Connector 45" descr="Horizontal row divider line">
            <a:extLst>
              <a:ext uri="{FF2B5EF4-FFF2-40B4-BE49-F238E27FC236}">
                <a16:creationId xmlns:a16="http://schemas.microsoft.com/office/drawing/2014/main" id="{1E57540B-5E11-8AEE-3529-94A507994E03}"/>
              </a:ext>
            </a:extLst>
          </p:cNvPr>
          <p:cNvCxnSpPr>
            <a:cxnSpLocks/>
          </p:cNvCxnSpPr>
          <p:nvPr/>
        </p:nvCxnSpPr>
        <p:spPr bwMode="auto">
          <a:xfrm>
            <a:off x="3407781" y="2050654"/>
            <a:ext cx="2383419" cy="0"/>
          </a:xfrm>
          <a:prstGeom prst="line">
            <a:avLst/>
          </a:prstGeom>
          <a:noFill/>
          <a:ln w="12700" cap="flat" cmpd="sng" algn="ctr">
            <a:solidFill>
              <a:srgbClr val="000000"/>
            </a:solidFill>
            <a:prstDash val="solid"/>
            <a:headEnd type="none" w="med" len="med"/>
            <a:tailEnd type="none" w="med" len="med"/>
          </a:ln>
          <a:effectLst/>
        </p:spPr>
      </p:cxnSp>
      <p:cxnSp>
        <p:nvCxnSpPr>
          <p:cNvPr id="47" name="Straight Connector 46" descr="Horizontal row divider line">
            <a:extLst>
              <a:ext uri="{FF2B5EF4-FFF2-40B4-BE49-F238E27FC236}">
                <a16:creationId xmlns:a16="http://schemas.microsoft.com/office/drawing/2014/main" id="{C1FAFE3A-90CA-50DA-EF0F-CCACBF0740E1}"/>
              </a:ext>
            </a:extLst>
          </p:cNvPr>
          <p:cNvCxnSpPr>
            <a:cxnSpLocks/>
          </p:cNvCxnSpPr>
          <p:nvPr/>
        </p:nvCxnSpPr>
        <p:spPr bwMode="auto">
          <a:xfrm>
            <a:off x="6443538" y="2050654"/>
            <a:ext cx="2383419" cy="0"/>
          </a:xfrm>
          <a:prstGeom prst="line">
            <a:avLst/>
          </a:prstGeom>
          <a:noFill/>
          <a:ln w="12700" cap="flat" cmpd="sng" algn="ctr">
            <a:solidFill>
              <a:srgbClr val="000000"/>
            </a:solidFill>
            <a:prstDash val="solid"/>
            <a:headEnd type="none" w="med" len="med"/>
            <a:tailEnd type="none" w="med" len="med"/>
          </a:ln>
          <a:effectLst/>
        </p:spPr>
      </p:cxnSp>
      <p:cxnSp>
        <p:nvCxnSpPr>
          <p:cNvPr id="48" name="Straight Connector 47" descr="Horizontal row divider line">
            <a:extLst>
              <a:ext uri="{FF2B5EF4-FFF2-40B4-BE49-F238E27FC236}">
                <a16:creationId xmlns:a16="http://schemas.microsoft.com/office/drawing/2014/main" id="{94BC8979-68E1-124B-0178-D82E45F1B300}"/>
              </a:ext>
            </a:extLst>
          </p:cNvPr>
          <p:cNvCxnSpPr>
            <a:cxnSpLocks/>
          </p:cNvCxnSpPr>
          <p:nvPr/>
        </p:nvCxnSpPr>
        <p:spPr bwMode="auto">
          <a:xfrm>
            <a:off x="9503693" y="2050654"/>
            <a:ext cx="2383419" cy="0"/>
          </a:xfrm>
          <a:prstGeom prst="line">
            <a:avLst/>
          </a:prstGeom>
          <a:noFill/>
          <a:ln w="12700" cap="flat" cmpd="sng" algn="ctr">
            <a:solidFill>
              <a:srgbClr val="000000"/>
            </a:solidFill>
            <a:prstDash val="solid"/>
            <a:headEnd type="none" w="med" len="med"/>
            <a:tailEnd type="none" w="med" len="med"/>
          </a:ln>
          <a:effectLst/>
        </p:spPr>
      </p:cxnSp>
      <p:sp>
        <p:nvSpPr>
          <p:cNvPr id="49" name="Text Placeholder 4">
            <a:extLst>
              <a:ext uri="{FF2B5EF4-FFF2-40B4-BE49-F238E27FC236}">
                <a16:creationId xmlns:a16="http://schemas.microsoft.com/office/drawing/2014/main" id="{5E580E82-F9A7-E1FA-FF69-411390705C8A}"/>
              </a:ext>
            </a:extLst>
          </p:cNvPr>
          <p:cNvSpPr txBox="1">
            <a:spLocks/>
          </p:cNvSpPr>
          <p:nvPr/>
        </p:nvSpPr>
        <p:spPr>
          <a:xfrm>
            <a:off x="6329969" y="2388381"/>
            <a:ext cx="2610543" cy="9888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Monitoring and alerts</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Get alerts when LLM thresholds are breached</a:t>
            </a:r>
          </a:p>
        </p:txBody>
      </p:sp>
      <p:sp>
        <p:nvSpPr>
          <p:cNvPr id="50" name="Text Placeholder 4">
            <a:extLst>
              <a:ext uri="{FF2B5EF4-FFF2-40B4-BE49-F238E27FC236}">
                <a16:creationId xmlns:a16="http://schemas.microsoft.com/office/drawing/2014/main" id="{DC8E9307-173C-0BF0-210C-3AB57C5ED1CE}"/>
              </a:ext>
            </a:extLst>
          </p:cNvPr>
          <p:cNvSpPr txBox="1">
            <a:spLocks/>
          </p:cNvSpPr>
          <p:nvPr/>
        </p:nvSpPr>
        <p:spPr>
          <a:xfrm>
            <a:off x="6329967" y="3421404"/>
            <a:ext cx="2610543" cy="9888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AI Transparency</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Capture model metadata automatically</a:t>
            </a: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1" name="Text Placeholder 4">
            <a:extLst>
              <a:ext uri="{FF2B5EF4-FFF2-40B4-BE49-F238E27FC236}">
                <a16:creationId xmlns:a16="http://schemas.microsoft.com/office/drawing/2014/main" id="{E1E7AEB1-A95A-84C9-3E1C-6550A98AFE82}"/>
              </a:ext>
            </a:extLst>
          </p:cNvPr>
          <p:cNvSpPr txBox="1">
            <a:spLocks/>
          </p:cNvSpPr>
          <p:nvPr/>
        </p:nvSpPr>
        <p:spPr>
          <a:xfrm>
            <a:off x="6329966" y="4454428"/>
            <a:ext cx="2610543" cy="9888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Manage AI Lifecycle</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Collaborate across stakeholders and adhere to internal policies and regulations </a:t>
            </a:r>
          </a:p>
        </p:txBody>
      </p:sp>
      <p:sp>
        <p:nvSpPr>
          <p:cNvPr id="52" name="Text Placeholder 11">
            <a:extLst>
              <a:ext uri="{FF2B5EF4-FFF2-40B4-BE49-F238E27FC236}">
                <a16:creationId xmlns:a16="http://schemas.microsoft.com/office/drawing/2014/main" id="{D4904568-45B9-285A-15C5-34EC8FE03DF2}"/>
              </a:ext>
            </a:extLst>
          </p:cNvPr>
          <p:cNvSpPr txBox="1">
            <a:spLocks/>
          </p:cNvSpPr>
          <p:nvPr/>
        </p:nvSpPr>
        <p:spPr>
          <a:xfrm>
            <a:off x="9540318" y="1418244"/>
            <a:ext cx="2310168" cy="551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Co-Creation</a:t>
            </a:r>
            <a:endParaRPr lang="en-US" sz="2800" b="1" dirty="0">
              <a:solidFill>
                <a:srgbClr val="0F62FE"/>
              </a:solidFill>
              <a:latin typeface="IBM Plex Sans Light"/>
            </a:endParaRPr>
          </a:p>
        </p:txBody>
      </p:sp>
      <p:sp>
        <p:nvSpPr>
          <p:cNvPr id="53" name="Text Placeholder 4">
            <a:extLst>
              <a:ext uri="{FF2B5EF4-FFF2-40B4-BE49-F238E27FC236}">
                <a16:creationId xmlns:a16="http://schemas.microsoft.com/office/drawing/2014/main" id="{BEF78738-3878-697E-4E18-C19E31D02FA5}"/>
              </a:ext>
            </a:extLst>
          </p:cNvPr>
          <p:cNvSpPr txBox="1">
            <a:spLocks/>
          </p:cNvSpPr>
          <p:nvPr/>
        </p:nvSpPr>
        <p:spPr>
          <a:xfrm>
            <a:off x="9390130" y="2388380"/>
            <a:ext cx="2610543" cy="11411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isn’t</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everything</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dirty="0">
                <a:solidFill>
                  <a:srgbClr val="000000"/>
                </a:solidFill>
                <a:latin typeface="IBM Plex Sans Light"/>
              </a:rPr>
              <a:t>Technical</a:t>
            </a:r>
            <a:r>
              <a:rPr lang="zh-CN" altLang="en-US" sz="1800" dirty="0">
                <a:solidFill>
                  <a:srgbClr val="000000"/>
                </a:solidFill>
                <a:latin typeface="IBM Plex Sans Light"/>
              </a:rPr>
              <a:t> </a:t>
            </a:r>
            <a:r>
              <a:rPr lang="en-US" altLang="zh-CN" sz="1800" dirty="0">
                <a:solidFill>
                  <a:srgbClr val="000000"/>
                </a:solidFill>
                <a:latin typeface="IBM Plex Sans Light"/>
              </a:rPr>
              <a:t>expertise</a:t>
            </a:r>
            <a:r>
              <a:rPr lang="zh-CN" altLang="en-US" sz="1800" dirty="0">
                <a:solidFill>
                  <a:srgbClr val="000000"/>
                </a:solidFill>
                <a:latin typeface="IBM Plex Sans Light"/>
              </a:rPr>
              <a:t> </a:t>
            </a:r>
            <a:r>
              <a:rPr lang="en-US" altLang="zh-CN" sz="1800" dirty="0">
                <a:solidFill>
                  <a:srgbClr val="000000"/>
                </a:solidFill>
                <a:latin typeface="IBM Plex Sans Light"/>
              </a:rPr>
              <a:t>is</a:t>
            </a:r>
            <a:r>
              <a:rPr lang="zh-CN" altLang="en-US" sz="1800" dirty="0">
                <a:solidFill>
                  <a:srgbClr val="000000"/>
                </a:solidFill>
                <a:latin typeface="IBM Plex Sans Light"/>
              </a:rPr>
              <a:t> </a:t>
            </a:r>
            <a:r>
              <a:rPr lang="en-US" altLang="zh-CN" sz="1800" dirty="0">
                <a:solidFill>
                  <a:srgbClr val="000000"/>
                </a:solidFill>
                <a:latin typeface="IBM Plex Sans Light"/>
              </a:rPr>
              <a:t>crucial</a:t>
            </a:r>
            <a:r>
              <a:rPr lang="zh-CN" altLang="en-US" sz="1800" dirty="0">
                <a:solidFill>
                  <a:srgbClr val="000000"/>
                </a:solidFill>
                <a:latin typeface="IBM Plex Sans Light"/>
              </a:rPr>
              <a:t> </a:t>
            </a:r>
            <a:r>
              <a:rPr lang="en-US" altLang="zh-CN" sz="1800" dirty="0">
                <a:solidFill>
                  <a:srgbClr val="000000"/>
                </a:solidFill>
                <a:latin typeface="IBM Plex Sans Light"/>
              </a:rPr>
              <a:t>for</a:t>
            </a:r>
            <a:r>
              <a:rPr lang="zh-CN" altLang="en-US" sz="1800" dirty="0">
                <a:solidFill>
                  <a:srgbClr val="000000"/>
                </a:solidFill>
                <a:latin typeface="IBM Plex Sans Light"/>
              </a:rPr>
              <a:t> </a:t>
            </a:r>
            <a:r>
              <a:rPr lang="en-US" altLang="zh-CN" sz="1800" dirty="0">
                <a:solidFill>
                  <a:srgbClr val="000000"/>
                </a:solidFill>
                <a:latin typeface="IBM Plex Sans Light"/>
              </a:rPr>
              <a:t>a</a:t>
            </a:r>
            <a:r>
              <a:rPr lang="zh-CN" altLang="en-US" sz="1800" dirty="0">
                <a:solidFill>
                  <a:srgbClr val="000000"/>
                </a:solidFill>
                <a:latin typeface="IBM Plex Sans Light"/>
              </a:rPr>
              <a:t> </a:t>
            </a:r>
            <a:r>
              <a:rPr lang="en-US" altLang="zh-CN" sz="1800" dirty="0">
                <a:solidFill>
                  <a:srgbClr val="000000"/>
                </a:solidFill>
                <a:latin typeface="IBM Plex Sans Light"/>
              </a:rPr>
              <a:t>successful</a:t>
            </a:r>
            <a:r>
              <a:rPr lang="zh-CN" altLang="en-US" sz="1800" dirty="0">
                <a:solidFill>
                  <a:srgbClr val="000000"/>
                </a:solidFill>
                <a:latin typeface="IBM Plex Sans Light"/>
              </a:rPr>
              <a:t> </a:t>
            </a:r>
            <a:r>
              <a:rPr lang="en-US" altLang="zh-CN" sz="1800" dirty="0">
                <a:solidFill>
                  <a:srgbClr val="000000"/>
                </a:solidFill>
                <a:latin typeface="IBM Plex Sans Light"/>
              </a:rPr>
              <a:t>LLM</a:t>
            </a:r>
            <a:r>
              <a:rPr lang="zh-CN" altLang="en-US" sz="1800" dirty="0">
                <a:solidFill>
                  <a:srgbClr val="000000"/>
                </a:solidFill>
                <a:latin typeface="IBM Plex Sans Light"/>
              </a:rPr>
              <a:t> </a:t>
            </a:r>
            <a:r>
              <a:rPr lang="en-US" altLang="zh-CN" sz="1800" dirty="0">
                <a:solidFill>
                  <a:srgbClr val="000000"/>
                </a:solidFill>
                <a:latin typeface="IBM Plex Sans Light"/>
              </a:rPr>
              <a:t>application.</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4" name="Text Placeholder 4">
            <a:extLst>
              <a:ext uri="{FF2B5EF4-FFF2-40B4-BE49-F238E27FC236}">
                <a16:creationId xmlns:a16="http://schemas.microsoft.com/office/drawing/2014/main" id="{1C949959-8B96-2103-99C2-BE18DA5D95D1}"/>
              </a:ext>
            </a:extLst>
          </p:cNvPr>
          <p:cNvSpPr txBox="1">
            <a:spLocks/>
          </p:cNvSpPr>
          <p:nvPr/>
        </p:nvSpPr>
        <p:spPr>
          <a:xfrm>
            <a:off x="9390129" y="3867466"/>
            <a:ext cx="2610543" cy="19389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b="1" dirty="0">
                <a:solidFill>
                  <a:srgbClr val="000000"/>
                </a:solidFill>
                <a:latin typeface="IBM Plex Sans Light"/>
              </a:rPr>
              <a:t>We</a:t>
            </a:r>
            <a:r>
              <a:rPr lang="zh-CN" altLang="en-US" sz="1800" b="1" dirty="0">
                <a:solidFill>
                  <a:srgbClr val="000000"/>
                </a:solidFill>
                <a:latin typeface="IBM Plex Sans Light"/>
              </a:rPr>
              <a:t> </a:t>
            </a:r>
            <a:r>
              <a:rPr lang="en-US" altLang="zh-CN" sz="1800" b="1" dirty="0">
                <a:solidFill>
                  <a:srgbClr val="000000"/>
                </a:solidFill>
                <a:latin typeface="IBM Plex Sans Light"/>
              </a:rPr>
              <a:t>dive</a:t>
            </a:r>
            <a:r>
              <a:rPr lang="zh-CN" altLang="en-US" sz="1800" b="1" dirty="0">
                <a:solidFill>
                  <a:srgbClr val="000000"/>
                </a:solidFill>
                <a:latin typeface="IBM Plex Sans Light"/>
              </a:rPr>
              <a:t> </a:t>
            </a:r>
            <a:r>
              <a:rPr lang="en-US" altLang="zh-CN" sz="1800" b="1" dirty="0">
                <a:solidFill>
                  <a:srgbClr val="000000"/>
                </a:solidFill>
                <a:latin typeface="IBM Plex Sans Light"/>
              </a:rPr>
              <a:t>deep.</a:t>
            </a:r>
            <a:r>
              <a:rPr lang="zh-CN" altLang="en-US" sz="1800" b="1" dirty="0">
                <a:solidFill>
                  <a:srgbClr val="000000"/>
                </a:solidFill>
                <a:latin typeface="IBM Plex Sans Light"/>
              </a:rPr>
              <a:t> </a:t>
            </a:r>
            <a:r>
              <a:rPr lang="en-US" altLang="zh-CN" sz="1800" dirty="0">
                <a:solidFill>
                  <a:srgbClr val="000000"/>
                </a:solidFill>
                <a:latin typeface="IBM Plex Sans Light"/>
              </a:rPr>
              <a:t>Business</a:t>
            </a:r>
            <a:r>
              <a:rPr lang="zh-CN" altLang="en-US" sz="1800" dirty="0">
                <a:solidFill>
                  <a:srgbClr val="000000"/>
                </a:solidFill>
                <a:latin typeface="IBM Plex Sans Light"/>
              </a:rPr>
              <a:t> </a:t>
            </a:r>
            <a:r>
              <a:rPr lang="en-US" altLang="zh-CN" sz="1800" dirty="0">
                <a:solidFill>
                  <a:srgbClr val="000000"/>
                </a:solidFill>
                <a:latin typeface="IBM Plex Sans Light"/>
              </a:rPr>
              <a:t>value</a:t>
            </a:r>
            <a:r>
              <a:rPr lang="zh-CN" altLang="en-US" sz="1800" dirty="0">
                <a:solidFill>
                  <a:srgbClr val="000000"/>
                </a:solidFill>
                <a:latin typeface="IBM Plex Sans Light"/>
              </a:rPr>
              <a:t> </a:t>
            </a:r>
            <a:r>
              <a:rPr lang="en-US" altLang="zh-CN" sz="1800" dirty="0">
                <a:solidFill>
                  <a:srgbClr val="000000"/>
                </a:solidFill>
                <a:latin typeface="IBM Plex Sans Light"/>
              </a:rPr>
              <a:t>is</a:t>
            </a:r>
            <a:r>
              <a:rPr lang="zh-CN" altLang="en-US" sz="1800" dirty="0">
                <a:solidFill>
                  <a:srgbClr val="000000"/>
                </a:solidFill>
                <a:latin typeface="IBM Plex Sans Light"/>
              </a:rPr>
              <a:t> </a:t>
            </a:r>
            <a:r>
              <a:rPr lang="en-US" altLang="zh-CN" sz="1800" dirty="0">
                <a:solidFill>
                  <a:srgbClr val="000000"/>
                </a:solidFill>
                <a:latin typeface="IBM Plex Sans Light"/>
              </a:rPr>
              <a:t>always</a:t>
            </a:r>
            <a:r>
              <a:rPr lang="zh-CN" altLang="en-US" sz="1800" dirty="0">
                <a:solidFill>
                  <a:srgbClr val="000000"/>
                </a:solidFill>
                <a:latin typeface="IBM Plex Sans Light"/>
              </a:rPr>
              <a:t> </a:t>
            </a:r>
            <a:r>
              <a:rPr lang="en-US" altLang="zh-CN" sz="1800" dirty="0">
                <a:solidFill>
                  <a:srgbClr val="000000"/>
                </a:solidFill>
                <a:latin typeface="IBM Plex Sans Light"/>
              </a:rPr>
              <a:t>our</a:t>
            </a:r>
            <a:r>
              <a:rPr lang="zh-CN" altLang="en-US" sz="1800" dirty="0">
                <a:solidFill>
                  <a:srgbClr val="000000"/>
                </a:solidFill>
                <a:latin typeface="IBM Plex Sans Light"/>
              </a:rPr>
              <a:t> </a:t>
            </a:r>
            <a:r>
              <a:rPr lang="en-US" altLang="zh-CN" sz="1800" dirty="0">
                <a:solidFill>
                  <a:srgbClr val="000000"/>
                </a:solidFill>
                <a:latin typeface="IBM Plex Sans Light"/>
              </a:rPr>
              <a:t>prioritization.</a:t>
            </a:r>
            <a:r>
              <a:rPr lang="zh-CN" altLang="en-US" sz="1800" dirty="0">
                <a:solidFill>
                  <a:srgbClr val="000000"/>
                </a:solidFill>
                <a:latin typeface="IBM Plex Sans Light"/>
              </a:rPr>
              <a:t> </a:t>
            </a:r>
            <a:r>
              <a:rPr lang="en-US" altLang="zh-CN" sz="1800" dirty="0">
                <a:solidFill>
                  <a:srgbClr val="000000"/>
                </a:solidFill>
                <a:latin typeface="IBM Plex Sans Light"/>
              </a:rPr>
              <a:t>Services</a:t>
            </a:r>
            <a:r>
              <a:rPr lang="zh-CN" altLang="en-US" sz="1800" dirty="0">
                <a:solidFill>
                  <a:srgbClr val="000000"/>
                </a:solidFill>
                <a:latin typeface="IBM Plex Sans Light"/>
              </a:rPr>
              <a:t> </a:t>
            </a:r>
            <a:r>
              <a:rPr lang="en-US" altLang="zh-CN" sz="1800" dirty="0">
                <a:solidFill>
                  <a:srgbClr val="000000"/>
                </a:solidFill>
                <a:latin typeface="IBM Plex Sans Light"/>
              </a:rPr>
              <a:t>teams</a:t>
            </a:r>
            <a:r>
              <a:rPr lang="zh-CN" altLang="en-US" sz="1800" dirty="0">
                <a:solidFill>
                  <a:srgbClr val="000000"/>
                </a:solidFill>
                <a:latin typeface="IBM Plex Sans Light"/>
              </a:rPr>
              <a:t> </a:t>
            </a:r>
            <a:r>
              <a:rPr lang="en-US" altLang="zh-CN" sz="1800" dirty="0">
                <a:solidFill>
                  <a:srgbClr val="000000"/>
                </a:solidFill>
                <a:latin typeface="IBM Plex Sans Light"/>
              </a:rPr>
              <a:t>sit</a:t>
            </a:r>
            <a:r>
              <a:rPr lang="zh-CN" altLang="en-US" sz="1800" dirty="0">
                <a:solidFill>
                  <a:srgbClr val="000000"/>
                </a:solidFill>
                <a:latin typeface="IBM Plex Sans Light"/>
              </a:rPr>
              <a:t> </a:t>
            </a:r>
            <a:r>
              <a:rPr lang="en-US" altLang="zh-CN" sz="1800" dirty="0">
                <a:solidFill>
                  <a:srgbClr val="000000"/>
                </a:solidFill>
                <a:latin typeface="IBM Plex Sans Light"/>
              </a:rPr>
              <a:t>together</a:t>
            </a:r>
            <a:r>
              <a:rPr lang="zh-CN" altLang="en-US" sz="1800" dirty="0">
                <a:solidFill>
                  <a:srgbClr val="000000"/>
                </a:solidFill>
                <a:latin typeface="IBM Plex Sans Light"/>
              </a:rPr>
              <a:t> </a:t>
            </a:r>
            <a:r>
              <a:rPr lang="en-US" altLang="zh-CN" sz="1800" dirty="0">
                <a:solidFill>
                  <a:srgbClr val="000000"/>
                </a:solidFill>
                <a:latin typeface="IBM Plex Sans Light"/>
              </a:rPr>
              <a:t>with</a:t>
            </a:r>
            <a:r>
              <a:rPr lang="zh-CN" altLang="en-US" sz="1800" dirty="0">
                <a:solidFill>
                  <a:srgbClr val="000000"/>
                </a:solidFill>
                <a:latin typeface="IBM Plex Sans Light"/>
              </a:rPr>
              <a:t> </a:t>
            </a:r>
            <a:r>
              <a:rPr lang="en-US" altLang="zh-CN" sz="1800" dirty="0">
                <a:solidFill>
                  <a:srgbClr val="000000"/>
                </a:solidFill>
                <a:latin typeface="IBM Plex Sans Light"/>
              </a:rPr>
              <a:t>business</a:t>
            </a:r>
            <a:r>
              <a:rPr lang="zh-CN" altLang="en-US" sz="1800" dirty="0">
                <a:solidFill>
                  <a:srgbClr val="000000"/>
                </a:solidFill>
                <a:latin typeface="IBM Plex Sans Light"/>
              </a:rPr>
              <a:t> </a:t>
            </a:r>
            <a:r>
              <a:rPr lang="en-US" altLang="zh-CN" sz="1800" dirty="0">
                <a:solidFill>
                  <a:srgbClr val="000000"/>
                </a:solidFill>
                <a:latin typeface="IBM Plex Sans Light"/>
              </a:rPr>
              <a:t>users</a:t>
            </a:r>
            <a:r>
              <a:rPr lang="zh-CN" altLang="en-US" sz="1800" dirty="0">
                <a:solidFill>
                  <a:srgbClr val="000000"/>
                </a:solidFill>
                <a:latin typeface="IBM Plex Sans Light"/>
              </a:rPr>
              <a:t> </a:t>
            </a:r>
            <a:r>
              <a:rPr lang="en-US" altLang="zh-CN" sz="1800" dirty="0">
                <a:solidFill>
                  <a:srgbClr val="000000"/>
                </a:solidFill>
                <a:latin typeface="IBM Plex Sans Light"/>
              </a:rPr>
              <a:t>and</a:t>
            </a:r>
            <a:r>
              <a:rPr lang="zh-CN" altLang="en-US" sz="1800" dirty="0">
                <a:solidFill>
                  <a:srgbClr val="000000"/>
                </a:solidFill>
                <a:latin typeface="IBM Plex Sans Light"/>
              </a:rPr>
              <a:t> </a:t>
            </a:r>
            <a:r>
              <a:rPr lang="en-US" altLang="zh-CN" sz="1800" dirty="0">
                <a:solidFill>
                  <a:srgbClr val="000000"/>
                </a:solidFill>
                <a:latin typeface="IBM Plex Sans Light"/>
              </a:rPr>
              <a:t>continuously</a:t>
            </a:r>
            <a:r>
              <a:rPr lang="zh-CN" altLang="en-US" sz="1800" dirty="0">
                <a:solidFill>
                  <a:srgbClr val="000000"/>
                </a:solidFill>
                <a:latin typeface="IBM Plex Sans Light"/>
              </a:rPr>
              <a:t> </a:t>
            </a:r>
            <a:r>
              <a:rPr lang="en-US" altLang="zh-CN" sz="1800" dirty="0">
                <a:solidFill>
                  <a:srgbClr val="000000"/>
                </a:solidFill>
                <a:latin typeface="IBM Plex Sans Light"/>
              </a:rPr>
              <a:t>improve</a:t>
            </a:r>
            <a:r>
              <a:rPr lang="zh-CN" altLang="en-US" sz="1800" dirty="0">
                <a:solidFill>
                  <a:srgbClr val="000000"/>
                </a:solidFill>
                <a:latin typeface="IBM Plex Sans Light"/>
              </a:rPr>
              <a:t> </a:t>
            </a:r>
            <a:r>
              <a:rPr lang="en-US" altLang="zh-CN" sz="1800" dirty="0">
                <a:solidFill>
                  <a:srgbClr val="000000"/>
                </a:solidFill>
                <a:latin typeface="IBM Plex Sans Light"/>
              </a:rPr>
              <a:t>our</a:t>
            </a:r>
            <a:r>
              <a:rPr lang="zh-CN" altLang="en-US" sz="1800" dirty="0">
                <a:solidFill>
                  <a:srgbClr val="000000"/>
                </a:solidFill>
                <a:latin typeface="IBM Plex Sans Light"/>
              </a:rPr>
              <a:t> </a:t>
            </a:r>
            <a:r>
              <a:rPr lang="en-US" altLang="zh-CN" sz="1800" dirty="0">
                <a:solidFill>
                  <a:srgbClr val="000000"/>
                </a:solidFill>
                <a:latin typeface="IBM Plex Sans Light"/>
              </a:rPr>
              <a:t>AI</a:t>
            </a:r>
            <a:r>
              <a:rPr lang="zh-CN" altLang="en-US" sz="1800" dirty="0">
                <a:solidFill>
                  <a:srgbClr val="000000"/>
                </a:solidFill>
                <a:latin typeface="IBM Plex Sans Light"/>
              </a:rPr>
              <a:t> </a:t>
            </a:r>
            <a:r>
              <a:rPr lang="en-US" altLang="zh-CN" sz="1800" dirty="0">
                <a:solidFill>
                  <a:srgbClr val="000000"/>
                </a:solidFill>
                <a:latin typeface="IBM Plex Sans Light"/>
              </a:rPr>
              <a:t>application.</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5" name="Text Placeholder 11">
            <a:extLst>
              <a:ext uri="{FF2B5EF4-FFF2-40B4-BE49-F238E27FC236}">
                <a16:creationId xmlns:a16="http://schemas.microsoft.com/office/drawing/2014/main" id="{F612B629-4CFD-EB5E-F28F-466B34473AEF}"/>
              </a:ext>
            </a:extLst>
          </p:cNvPr>
          <p:cNvSpPr txBox="1">
            <a:spLocks/>
          </p:cNvSpPr>
          <p:nvPr/>
        </p:nvSpPr>
        <p:spPr>
          <a:xfrm>
            <a:off x="3461090" y="948051"/>
            <a:ext cx="2301050" cy="10221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Tailored</a:t>
            </a:r>
            <a:r>
              <a:rPr lang="zh-CN" altLang="en-US" sz="2800" b="1" dirty="0">
                <a:solidFill>
                  <a:srgbClr val="0F62FE"/>
                </a:solidFill>
                <a:latin typeface="IBM Plex Sans Light"/>
              </a:rPr>
              <a:t> </a:t>
            </a:r>
            <a:r>
              <a:rPr lang="en-US" altLang="zh-CN" sz="2800" b="1" dirty="0">
                <a:solidFill>
                  <a:srgbClr val="0F62FE"/>
                </a:solidFill>
                <a:latin typeface="IBM Plex Sans Light"/>
              </a:rPr>
              <a:t>to</a:t>
            </a:r>
            <a:r>
              <a:rPr lang="zh-CN" altLang="en-US" sz="2800" b="1" dirty="0">
                <a:solidFill>
                  <a:srgbClr val="0F62FE"/>
                </a:solidFill>
                <a:latin typeface="IBM Plex Sans Light"/>
              </a:rPr>
              <a:t> </a:t>
            </a:r>
            <a:r>
              <a:rPr lang="en-US" altLang="zh-CN" sz="2800" b="1" dirty="0">
                <a:solidFill>
                  <a:srgbClr val="0F62FE"/>
                </a:solidFill>
                <a:latin typeface="IBM Plex Sans Light"/>
              </a:rPr>
              <a:t>Enterprise</a:t>
            </a:r>
            <a:endParaRPr lang="en-US" sz="2800" b="1" dirty="0">
              <a:solidFill>
                <a:srgbClr val="0F62FE"/>
              </a:solidFill>
              <a:latin typeface="IBM Plex Sans Light"/>
            </a:endParaRPr>
          </a:p>
        </p:txBody>
      </p:sp>
      <p:sp>
        <p:nvSpPr>
          <p:cNvPr id="59" name="Text Placeholder 4">
            <a:extLst>
              <a:ext uri="{FF2B5EF4-FFF2-40B4-BE49-F238E27FC236}">
                <a16:creationId xmlns:a16="http://schemas.microsoft.com/office/drawing/2014/main" id="{CC9F48CD-47CB-4EEF-125E-7EADEC619791}"/>
              </a:ext>
            </a:extLst>
          </p:cNvPr>
          <p:cNvSpPr txBox="1">
            <a:spLocks/>
          </p:cNvSpPr>
          <p:nvPr/>
        </p:nvSpPr>
        <p:spPr>
          <a:xfrm>
            <a:off x="3328479" y="2388380"/>
            <a:ext cx="2514475" cy="13906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Designed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for</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targeted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b="1" dirty="0">
                <a:solidFill>
                  <a:srgbClr val="000000"/>
                </a:solidFill>
                <a:latin typeface="IBM Plex Sans Light"/>
              </a:rPr>
              <a:t>business</a:t>
            </a:r>
            <a:r>
              <a:rPr lang="zh-CN" altLang="en-US" sz="1800" b="1" dirty="0">
                <a:solidFill>
                  <a:srgbClr val="000000"/>
                </a:solidFill>
                <a:latin typeface="IBM Plex Sans Light"/>
              </a:rPr>
              <a:t> </a:t>
            </a:r>
            <a:r>
              <a:rPr lang="en-US" altLang="zh-CN" sz="1800" b="1" dirty="0">
                <a:solidFill>
                  <a:srgbClr val="000000"/>
                </a:solidFill>
                <a:latin typeface="IBM Plex Sans Light"/>
              </a:rPr>
              <a:t>use</a:t>
            </a:r>
            <a:r>
              <a:rPr lang="zh-CN" altLang="en-US" sz="1800" b="1" dirty="0">
                <a:solidFill>
                  <a:srgbClr val="000000"/>
                </a:solidFill>
                <a:latin typeface="IBM Plex Sans Light"/>
              </a:rPr>
              <a:t> </a:t>
            </a:r>
            <a:r>
              <a:rPr lang="en-US" altLang="zh-CN" sz="1800" b="1" dirty="0">
                <a:solidFill>
                  <a:srgbClr val="000000"/>
                </a:solidFill>
                <a:latin typeface="IBM Plex Sans Light"/>
              </a:rPr>
              <a:t>cases</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Models</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can</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be</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tuned</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to</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your</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proprietary</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data</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for</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each</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use</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case.</a:t>
            </a:r>
            <a:endPar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60" name="Text Placeholder 4">
            <a:extLst>
              <a:ext uri="{FF2B5EF4-FFF2-40B4-BE49-F238E27FC236}">
                <a16:creationId xmlns:a16="http://schemas.microsoft.com/office/drawing/2014/main" id="{B35B0267-AE5A-BB80-1D8C-A55E7286E7B5}"/>
              </a:ext>
            </a:extLst>
          </p:cNvPr>
          <p:cNvSpPr txBox="1">
            <a:spLocks/>
          </p:cNvSpPr>
          <p:nvPr/>
        </p:nvSpPr>
        <p:spPr>
          <a:xfrm>
            <a:off x="3328478" y="4116755"/>
            <a:ext cx="2514475" cy="13906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Build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your</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own</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dirty="0">
                <a:solidFill>
                  <a:srgbClr val="000000"/>
                </a:solidFill>
                <a:latin typeface="IBM Plex Sans Light"/>
              </a:rPr>
              <a:t>With</a:t>
            </a:r>
            <a:r>
              <a:rPr lang="zh-CN" altLang="en-US" sz="1800" dirty="0">
                <a:solidFill>
                  <a:srgbClr val="000000"/>
                </a:solidFill>
                <a:latin typeface="IBM Plex Sans Light"/>
              </a:rPr>
              <a:t> </a:t>
            </a:r>
            <a:r>
              <a:rPr lang="en-US" altLang="zh-CN" sz="1800" dirty="0">
                <a:solidFill>
                  <a:srgbClr val="000000"/>
                </a:solidFill>
                <a:latin typeface="IBM Plex Sans Light"/>
              </a:rPr>
              <a:t>your</a:t>
            </a:r>
            <a:r>
              <a:rPr lang="zh-CN" altLang="en-US" sz="1800" dirty="0">
                <a:solidFill>
                  <a:srgbClr val="000000"/>
                </a:solidFill>
                <a:latin typeface="IBM Plex Sans Light"/>
              </a:rPr>
              <a:t> </a:t>
            </a:r>
            <a:r>
              <a:rPr lang="en-US" altLang="zh-CN" sz="1800" dirty="0">
                <a:solidFill>
                  <a:srgbClr val="000000"/>
                </a:solidFill>
                <a:latin typeface="IBM Plex Sans Light"/>
              </a:rPr>
              <a:t>own</a:t>
            </a:r>
            <a:r>
              <a:rPr lang="zh-CN" altLang="en-US" sz="1800" dirty="0">
                <a:solidFill>
                  <a:srgbClr val="000000"/>
                </a:solidFill>
                <a:latin typeface="IBM Plex Sans Light"/>
              </a:rPr>
              <a:t> </a:t>
            </a:r>
            <a:r>
              <a:rPr lang="en-US" altLang="zh-CN" sz="1800" dirty="0">
                <a:solidFill>
                  <a:srgbClr val="000000"/>
                </a:solidFill>
                <a:latin typeface="IBM Plex Sans Light"/>
              </a:rPr>
              <a:t>data,</a:t>
            </a:r>
            <a:r>
              <a:rPr lang="zh-CN" altLang="en-US" sz="1800" dirty="0">
                <a:solidFill>
                  <a:srgbClr val="000000"/>
                </a:solidFill>
                <a:latin typeface="IBM Plex Sans Light"/>
              </a:rPr>
              <a:t> </a:t>
            </a:r>
            <a:r>
              <a:rPr lang="en-US" altLang="zh-CN" sz="1800" dirty="0">
                <a:solidFill>
                  <a:srgbClr val="000000"/>
                </a:solidFill>
                <a:latin typeface="IBM Plex Sans Light"/>
              </a:rPr>
              <a:t>enterprises</a:t>
            </a:r>
            <a:r>
              <a:rPr lang="zh-CN" altLang="en-US" sz="1800" dirty="0">
                <a:solidFill>
                  <a:srgbClr val="000000"/>
                </a:solidFill>
                <a:latin typeface="IBM Plex Sans Light"/>
              </a:rPr>
              <a:t> </a:t>
            </a:r>
            <a:r>
              <a:rPr lang="en-US" altLang="zh-CN" sz="1800" dirty="0">
                <a:solidFill>
                  <a:srgbClr val="000000"/>
                </a:solidFill>
                <a:latin typeface="IBM Plex Sans Light"/>
              </a:rPr>
              <a:t>can</a:t>
            </a:r>
            <a:r>
              <a:rPr lang="zh-CN" altLang="en-US" sz="1800" dirty="0">
                <a:solidFill>
                  <a:srgbClr val="000000"/>
                </a:solidFill>
                <a:latin typeface="IBM Plex Sans Light"/>
              </a:rPr>
              <a:t> </a:t>
            </a:r>
            <a:r>
              <a:rPr lang="en-US" altLang="zh-CN" sz="1800" dirty="0">
                <a:solidFill>
                  <a:srgbClr val="000000"/>
                </a:solidFill>
                <a:latin typeface="IBM Plex Sans Light"/>
              </a:rPr>
              <a:t>tune,</a:t>
            </a:r>
            <a:r>
              <a:rPr lang="zh-CN" altLang="en-US" sz="1800" dirty="0">
                <a:solidFill>
                  <a:srgbClr val="000000"/>
                </a:solidFill>
                <a:latin typeface="IBM Plex Sans Light"/>
              </a:rPr>
              <a:t> </a:t>
            </a:r>
            <a:r>
              <a:rPr lang="en-US" altLang="zh-CN" sz="1800" dirty="0">
                <a:solidFill>
                  <a:srgbClr val="000000"/>
                </a:solidFill>
                <a:latin typeface="IBM Plex Sans Light"/>
              </a:rPr>
              <a:t>train,</a:t>
            </a:r>
            <a:r>
              <a:rPr lang="zh-CN" altLang="en-US" sz="1800" dirty="0">
                <a:solidFill>
                  <a:srgbClr val="000000"/>
                </a:solidFill>
                <a:latin typeface="IBM Plex Sans Light"/>
              </a:rPr>
              <a:t> </a:t>
            </a:r>
            <a:r>
              <a:rPr lang="en-US" altLang="zh-CN" sz="1800" dirty="0">
                <a:solidFill>
                  <a:srgbClr val="000000"/>
                </a:solidFill>
                <a:latin typeface="IBM Plex Sans Light"/>
              </a:rPr>
              <a:t>deploy</a:t>
            </a:r>
            <a:r>
              <a:rPr lang="zh-CN" altLang="en-US" sz="1800" dirty="0">
                <a:solidFill>
                  <a:srgbClr val="000000"/>
                </a:solidFill>
                <a:latin typeface="IBM Plex Sans Light"/>
              </a:rPr>
              <a:t> </a:t>
            </a:r>
            <a:r>
              <a:rPr lang="en-US" altLang="zh-CN" sz="1800" dirty="0">
                <a:solidFill>
                  <a:srgbClr val="000000"/>
                </a:solidFill>
                <a:latin typeface="IBM Plex Sans Light"/>
              </a:rPr>
              <a:t>and</a:t>
            </a:r>
            <a:r>
              <a:rPr lang="zh-CN" altLang="en-US" sz="1800" dirty="0">
                <a:solidFill>
                  <a:srgbClr val="000000"/>
                </a:solidFill>
                <a:latin typeface="IBM Plex Sans Light"/>
              </a:rPr>
              <a:t> </a:t>
            </a:r>
            <a:r>
              <a:rPr lang="en-US" altLang="zh-CN" sz="1800" dirty="0">
                <a:solidFill>
                  <a:srgbClr val="000000"/>
                </a:solidFill>
                <a:latin typeface="IBM Plex Sans Light"/>
              </a:rPr>
              <a:t>govern</a:t>
            </a:r>
            <a:r>
              <a:rPr lang="zh-CN" altLang="en-US" sz="1800" dirty="0">
                <a:solidFill>
                  <a:srgbClr val="000000"/>
                </a:solidFill>
                <a:latin typeface="IBM Plex Sans Light"/>
              </a:rPr>
              <a:t> </a:t>
            </a:r>
            <a:r>
              <a:rPr lang="en-US" altLang="zh-CN" sz="1800" dirty="0">
                <a:solidFill>
                  <a:srgbClr val="000000"/>
                </a:solidFill>
                <a:latin typeface="IBM Plex Sans Light"/>
              </a:rPr>
              <a:t>their</a:t>
            </a:r>
            <a:r>
              <a:rPr lang="zh-CN" altLang="en-US" sz="1800" dirty="0">
                <a:solidFill>
                  <a:srgbClr val="000000"/>
                </a:solidFill>
                <a:latin typeface="IBM Plex Sans Light"/>
              </a:rPr>
              <a:t> </a:t>
            </a:r>
            <a:r>
              <a:rPr lang="en-US" altLang="zh-CN" sz="1800" dirty="0">
                <a:solidFill>
                  <a:srgbClr val="000000"/>
                </a:solidFill>
                <a:latin typeface="IBM Plex Sans Light"/>
              </a:rPr>
              <a:t>models</a:t>
            </a:r>
            <a:r>
              <a:rPr lang="zh-CN" altLang="en-US" sz="1800" dirty="0">
                <a:solidFill>
                  <a:srgbClr val="000000"/>
                </a:solidFill>
                <a:latin typeface="IBM Plex Sans Light"/>
              </a:rPr>
              <a:t> </a:t>
            </a:r>
            <a:r>
              <a:rPr lang="en-US" altLang="zh-CN" sz="1800" dirty="0">
                <a:solidFill>
                  <a:srgbClr val="000000"/>
                </a:solidFill>
                <a:latin typeface="IBM Plex Sans Light"/>
              </a:rPr>
              <a:t>as</a:t>
            </a:r>
            <a:r>
              <a:rPr lang="zh-CN" altLang="en-US" sz="1800" dirty="0">
                <a:solidFill>
                  <a:srgbClr val="000000"/>
                </a:solidFill>
                <a:latin typeface="IBM Plex Sans Light"/>
              </a:rPr>
              <a:t> </a:t>
            </a:r>
            <a:r>
              <a:rPr lang="en-US" altLang="zh-CN" sz="1800" dirty="0">
                <a:solidFill>
                  <a:srgbClr val="000000"/>
                </a:solidFill>
                <a:latin typeface="IBM Plex Sans Light"/>
              </a:rPr>
              <a:t>part</a:t>
            </a:r>
            <a:r>
              <a:rPr lang="zh-CN" altLang="en-US" sz="1800" dirty="0">
                <a:solidFill>
                  <a:srgbClr val="000000"/>
                </a:solidFill>
                <a:latin typeface="IBM Plex Sans Light"/>
              </a:rPr>
              <a:t> </a:t>
            </a:r>
            <a:r>
              <a:rPr lang="en-US" altLang="zh-CN" sz="1800" dirty="0">
                <a:solidFill>
                  <a:srgbClr val="000000"/>
                </a:solidFill>
                <a:latin typeface="IBM Plex Sans Light"/>
              </a:rPr>
              <a:t>of</a:t>
            </a:r>
            <a:r>
              <a:rPr lang="zh-CN" altLang="en-US" sz="1800" dirty="0">
                <a:solidFill>
                  <a:srgbClr val="000000"/>
                </a:solidFill>
                <a:latin typeface="IBM Plex Sans Light"/>
              </a:rPr>
              <a:t> </a:t>
            </a:r>
            <a:r>
              <a:rPr lang="en-US" altLang="zh-CN" sz="1800" dirty="0">
                <a:solidFill>
                  <a:srgbClr val="000000"/>
                </a:solidFill>
                <a:latin typeface="IBM Plex Sans Light"/>
              </a:rPr>
              <a:t>their</a:t>
            </a:r>
            <a:r>
              <a:rPr lang="zh-CN" altLang="en-US" sz="1800" dirty="0">
                <a:solidFill>
                  <a:srgbClr val="000000"/>
                </a:solidFill>
                <a:latin typeface="IBM Plex Sans Light"/>
              </a:rPr>
              <a:t> </a:t>
            </a:r>
            <a:r>
              <a:rPr lang="en-US" altLang="zh-CN" sz="1800" dirty="0">
                <a:solidFill>
                  <a:srgbClr val="000000"/>
                </a:solidFill>
                <a:latin typeface="IBM Plex Sans Light"/>
              </a:rPr>
              <a:t>IP.</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Tree>
    <p:extLst>
      <p:ext uri="{BB962C8B-B14F-4D97-AF65-F5344CB8AC3E}">
        <p14:creationId xmlns:p14="http://schemas.microsoft.com/office/powerpoint/2010/main" val="4222557147"/>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lang="en-US" altLang="zh-CN" dirty="0"/>
              <a:t>Discussion</a:t>
            </a:r>
            <a:br>
              <a:rPr lang="en-HK" altLang="zh-CN" dirty="0"/>
            </a:br>
            <a:r>
              <a:rPr lang="en-US" altLang="zh-CN" sz="2400" dirty="0"/>
              <a:t>Your</a:t>
            </a:r>
            <a:r>
              <a:rPr lang="zh-CN" altLang="en-US" sz="2400" dirty="0"/>
              <a:t> </a:t>
            </a:r>
            <a:r>
              <a:rPr lang="en-US" altLang="zh-CN" sz="2400" dirty="0"/>
              <a:t>Current</a:t>
            </a:r>
            <a:r>
              <a:rPr lang="zh-CN" altLang="en-US" sz="2400" dirty="0"/>
              <a:t> </a:t>
            </a:r>
            <a:r>
              <a:rPr lang="en-US" altLang="zh-CN" sz="2400" dirty="0"/>
              <a:t>Status</a:t>
            </a:r>
            <a:r>
              <a:rPr lang="zh-CN" altLang="en-US" sz="2400" dirty="0"/>
              <a:t> </a:t>
            </a:r>
            <a:r>
              <a:rPr lang="en-HK" altLang="zh-CN" sz="2400" dirty="0"/>
              <a:t>&amp; Future Plan</a:t>
            </a:r>
            <a:r>
              <a:rPr lang="en-US" altLang="zh-CN" sz="2400" dirty="0"/>
              <a:t>s</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32</a:t>
            </a:fld>
            <a:endParaRPr/>
          </a:p>
        </p:txBody>
      </p:sp>
      <p:sp>
        <p:nvSpPr>
          <p:cNvPr id="2" name="Title">
            <a:extLst>
              <a:ext uri="{FF2B5EF4-FFF2-40B4-BE49-F238E27FC236}">
                <a16:creationId xmlns:a16="http://schemas.microsoft.com/office/drawing/2014/main" id="{1E396F45-9952-2C6E-E175-07A822C2B9A4}"/>
              </a:ext>
            </a:extLst>
          </p:cNvPr>
          <p:cNvSpPr txBox="1"/>
          <p:nvPr/>
        </p:nvSpPr>
        <p:spPr>
          <a:xfrm>
            <a:off x="280415" y="1116013"/>
            <a:ext cx="5332986" cy="738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Example</a:t>
            </a:r>
            <a:r>
              <a:rPr lang="zh-CN" altLang="en-US" b="1" dirty="0">
                <a:solidFill>
                  <a:schemeClr val="tx1"/>
                </a:solidFill>
                <a:latin typeface="IBM Plex Sans"/>
              </a:rPr>
              <a:t> </a:t>
            </a:r>
            <a:r>
              <a:rPr lang="en-US" altLang="zh-CN" b="1" dirty="0">
                <a:solidFill>
                  <a:schemeClr val="tx1"/>
                </a:solidFill>
                <a:latin typeface="IBM Plex Sans"/>
              </a:rPr>
              <a:t>questions</a:t>
            </a:r>
            <a:r>
              <a:rPr lang="zh-CN" altLang="en-US" b="1" dirty="0">
                <a:solidFill>
                  <a:schemeClr val="tx1"/>
                </a:solidFill>
                <a:latin typeface="IBM Plex Sans"/>
              </a:rPr>
              <a:t> </a:t>
            </a:r>
            <a:r>
              <a:rPr lang="en-US" altLang="zh-CN" b="1" dirty="0">
                <a:solidFill>
                  <a:schemeClr val="tx1"/>
                </a:solidFill>
                <a:latin typeface="IBM Plex Sans"/>
              </a:rPr>
              <a:t>for</a:t>
            </a:r>
            <a:r>
              <a:rPr lang="zh-CN" altLang="en-US" b="1" dirty="0">
                <a:solidFill>
                  <a:schemeClr val="tx1"/>
                </a:solidFill>
                <a:latin typeface="IBM Plex Sans"/>
              </a:rPr>
              <a:t> </a:t>
            </a:r>
            <a:r>
              <a:rPr lang="en-US" altLang="zh-CN" b="1" dirty="0">
                <a:solidFill>
                  <a:schemeClr val="tx1"/>
                </a:solidFill>
                <a:latin typeface="IBM Plex Sans"/>
              </a:rPr>
              <a:t>clients</a:t>
            </a:r>
            <a:r>
              <a:rPr lang="zh-CN" altLang="en-US" b="1" dirty="0">
                <a:solidFill>
                  <a:schemeClr val="tx1"/>
                </a:solidFill>
                <a:latin typeface="IBM Plex Sans"/>
              </a:rPr>
              <a:t> </a:t>
            </a:r>
            <a:r>
              <a:rPr lang="en-US" altLang="zh-CN" b="1" dirty="0">
                <a:solidFill>
                  <a:schemeClr val="tx1"/>
                </a:solidFill>
                <a:latin typeface="IBM Plex Sans"/>
              </a:rPr>
              <a:t>to</a:t>
            </a:r>
            <a:r>
              <a:rPr lang="zh-CN" altLang="en-US" b="1" dirty="0">
                <a:solidFill>
                  <a:schemeClr val="tx1"/>
                </a:solidFill>
                <a:latin typeface="IBM Plex Sans"/>
              </a:rPr>
              <a:t> </a:t>
            </a:r>
            <a:r>
              <a:rPr lang="en-US" altLang="zh-CN" b="1" dirty="0">
                <a:solidFill>
                  <a:schemeClr val="tx1"/>
                </a:solidFill>
                <a:latin typeface="IBM Plex Sans"/>
              </a:rPr>
              <a:t>get</a:t>
            </a:r>
            <a:r>
              <a:rPr lang="zh-CN" altLang="en-US" b="1" dirty="0">
                <a:solidFill>
                  <a:schemeClr val="tx1"/>
                </a:solidFill>
                <a:latin typeface="IBM Plex Sans"/>
              </a:rPr>
              <a:t> </a:t>
            </a:r>
            <a:r>
              <a:rPr lang="en-US" altLang="zh-CN" b="1" dirty="0">
                <a:solidFill>
                  <a:schemeClr val="tx1"/>
                </a:solidFill>
                <a:latin typeface="IBM Plex Sans"/>
              </a:rPr>
              <a:t>started</a:t>
            </a:r>
          </a:p>
        </p:txBody>
      </p:sp>
      <p:cxnSp>
        <p:nvCxnSpPr>
          <p:cNvPr id="3" name="Straight Connector 2">
            <a:extLst>
              <a:ext uri="{FF2B5EF4-FFF2-40B4-BE49-F238E27FC236}">
                <a16:creationId xmlns:a16="http://schemas.microsoft.com/office/drawing/2014/main" id="{621E6B38-F8D8-E999-FEE4-68C904875117}"/>
              </a:ext>
            </a:extLst>
          </p:cNvPr>
          <p:cNvCxnSpPr>
            <a:cxnSpLocks/>
          </p:cNvCxnSpPr>
          <p:nvPr/>
        </p:nvCxnSpPr>
        <p:spPr bwMode="auto">
          <a:xfrm>
            <a:off x="6129867" y="1778000"/>
            <a:ext cx="0" cy="4790546"/>
          </a:xfrm>
          <a:prstGeom prst="line">
            <a:avLst/>
          </a:prstGeom>
          <a:noFill/>
          <a:ln w="12700" cap="flat" cmpd="sng" algn="ctr">
            <a:solidFill>
              <a:srgbClr val="000000"/>
            </a:solidFill>
            <a:prstDash val="solid"/>
            <a:headEnd type="none" w="med" len="med"/>
            <a:tailEnd type="none" w="med" len="med"/>
          </a:ln>
          <a:effectLst/>
        </p:spPr>
      </p:cxnSp>
      <p:sp>
        <p:nvSpPr>
          <p:cNvPr id="4" name="Title">
            <a:extLst>
              <a:ext uri="{FF2B5EF4-FFF2-40B4-BE49-F238E27FC236}">
                <a16:creationId xmlns:a16="http://schemas.microsoft.com/office/drawing/2014/main" id="{A28B4ED1-D41F-F929-5013-214B17413C25}"/>
              </a:ext>
            </a:extLst>
          </p:cNvPr>
          <p:cNvSpPr txBox="1"/>
          <p:nvPr/>
        </p:nvSpPr>
        <p:spPr>
          <a:xfrm>
            <a:off x="1234777" y="1852712"/>
            <a:ext cx="3938354" cy="19219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Which</a:t>
            </a:r>
            <a:r>
              <a:rPr lang="zh-CN" altLang="en-US" sz="1600" dirty="0">
                <a:solidFill>
                  <a:schemeClr val="tx1"/>
                </a:solidFill>
                <a:latin typeface="IBM Plex Sans"/>
              </a:rPr>
              <a:t> </a:t>
            </a:r>
            <a:r>
              <a:rPr lang="en-US" altLang="zh-CN" sz="1600" dirty="0">
                <a:solidFill>
                  <a:schemeClr val="tx1"/>
                </a:solidFill>
                <a:latin typeface="IBM Plex Sans"/>
              </a:rPr>
              <a:t>business</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case</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think</a:t>
            </a:r>
            <a:r>
              <a:rPr lang="zh-CN" altLang="en-US" sz="1600" dirty="0">
                <a:solidFill>
                  <a:schemeClr val="tx1"/>
                </a:solidFill>
                <a:latin typeface="IBM Plex Sans"/>
              </a:rPr>
              <a:t> </a:t>
            </a:r>
            <a:r>
              <a:rPr lang="en-US" altLang="zh-CN" sz="1600" dirty="0">
                <a:solidFill>
                  <a:schemeClr val="tx1"/>
                </a:solidFill>
                <a:latin typeface="IBM Plex Sans"/>
              </a:rPr>
              <a:t>LLMs</a:t>
            </a:r>
            <a:r>
              <a:rPr lang="zh-CN" altLang="en-US" sz="1600" dirty="0">
                <a:solidFill>
                  <a:schemeClr val="tx1"/>
                </a:solidFill>
                <a:latin typeface="IBM Plex Sans"/>
              </a:rPr>
              <a:t> </a:t>
            </a:r>
            <a:r>
              <a:rPr lang="en-US" altLang="zh-CN" sz="1600" dirty="0">
                <a:solidFill>
                  <a:schemeClr val="tx1"/>
                </a:solidFill>
                <a:latin typeface="IBM Plex Sans"/>
              </a:rPr>
              <a:t>can</a:t>
            </a:r>
            <a:r>
              <a:rPr lang="zh-CN" altLang="en-US" sz="1600" dirty="0">
                <a:solidFill>
                  <a:schemeClr val="tx1"/>
                </a:solidFill>
                <a:latin typeface="IBM Plex Sans"/>
              </a:rPr>
              <a:t> </a:t>
            </a:r>
            <a:r>
              <a:rPr lang="en-US" altLang="zh-CN" sz="1600" dirty="0">
                <a:solidFill>
                  <a:schemeClr val="tx1"/>
                </a:solidFill>
                <a:latin typeface="IBM Plex Sans"/>
              </a:rPr>
              <a:t>help?</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What</a:t>
            </a:r>
            <a:r>
              <a:rPr lang="zh-CN" altLang="en-US" sz="1600" dirty="0">
                <a:solidFill>
                  <a:schemeClr val="tx1"/>
                </a:solidFill>
                <a:latin typeface="IBM Plex Sans"/>
              </a:rPr>
              <a:t> </a:t>
            </a:r>
            <a:r>
              <a:rPr lang="en-US" altLang="zh-CN" sz="1600" dirty="0">
                <a:solidFill>
                  <a:schemeClr val="tx1"/>
                </a:solidFill>
                <a:latin typeface="IBM Plex Sans"/>
              </a:rPr>
              <a:t>kind</a:t>
            </a:r>
            <a:r>
              <a:rPr lang="zh-CN" altLang="en-US" sz="1600" dirty="0">
                <a:solidFill>
                  <a:schemeClr val="tx1"/>
                </a:solidFill>
                <a:latin typeface="IBM Plex Sans"/>
              </a:rPr>
              <a:t> </a:t>
            </a:r>
            <a:r>
              <a:rPr lang="en-US" altLang="zh-CN" sz="1600" dirty="0">
                <a:solidFill>
                  <a:schemeClr val="tx1"/>
                </a:solidFill>
                <a:latin typeface="IBM Plex Sans"/>
              </a:rPr>
              <a:t>of</a:t>
            </a:r>
            <a:r>
              <a:rPr lang="zh-CN" altLang="en-US" sz="1600" dirty="0">
                <a:solidFill>
                  <a:schemeClr val="tx1"/>
                </a:solidFill>
                <a:latin typeface="IBM Plex Sans"/>
              </a:rPr>
              <a:t> </a:t>
            </a:r>
            <a:r>
              <a:rPr lang="en-US" altLang="zh-CN" sz="1600" dirty="0">
                <a:solidFill>
                  <a:schemeClr val="tx1"/>
                </a:solidFill>
                <a:latin typeface="IBM Plex Sans"/>
              </a:rPr>
              <a:t>output</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expect</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get</a:t>
            </a:r>
            <a:r>
              <a:rPr lang="zh-CN" altLang="en-US" sz="1600" dirty="0">
                <a:solidFill>
                  <a:schemeClr val="tx1"/>
                </a:solidFill>
                <a:latin typeface="IBM Plex Sans"/>
              </a:rPr>
              <a:t> </a:t>
            </a:r>
            <a:r>
              <a:rPr lang="en-US" altLang="zh-CN" sz="1600" dirty="0">
                <a:solidFill>
                  <a:schemeClr val="tx1"/>
                </a:solidFill>
                <a:latin typeface="IBM Plex Sans"/>
              </a:rPr>
              <a:t>from</a:t>
            </a:r>
            <a:r>
              <a:rPr lang="zh-CN" altLang="en-US" sz="1600" dirty="0">
                <a:solidFill>
                  <a:schemeClr val="tx1"/>
                </a:solidFill>
                <a:latin typeface="IBM Plex Sans"/>
              </a:rPr>
              <a:t> </a:t>
            </a:r>
            <a:r>
              <a:rPr lang="en-US" altLang="zh-CN" sz="1600" dirty="0">
                <a:solidFill>
                  <a:schemeClr val="tx1"/>
                </a:solidFill>
                <a:latin typeface="IBM Plex Sans"/>
              </a:rPr>
              <a:t>LLMs?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already</a:t>
            </a:r>
            <a:r>
              <a:rPr lang="zh-CN" altLang="en-US" sz="1600" dirty="0">
                <a:solidFill>
                  <a:schemeClr val="tx1"/>
                </a:solidFill>
                <a:latin typeface="IBM Plex Sans"/>
              </a:rPr>
              <a:t> </a:t>
            </a:r>
            <a:r>
              <a:rPr lang="en-US" altLang="zh-CN" sz="1600" dirty="0">
                <a:solidFill>
                  <a:schemeClr val="tx1"/>
                </a:solidFill>
                <a:latin typeface="IBM Plex Sans"/>
              </a:rPr>
              <a:t>tried</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LLMs</a:t>
            </a:r>
            <a:r>
              <a:rPr lang="zh-CN" altLang="en-US" sz="1600" dirty="0">
                <a:solidFill>
                  <a:schemeClr val="tx1"/>
                </a:solidFill>
                <a:latin typeface="IBM Plex Sans"/>
              </a:rPr>
              <a:t> </a:t>
            </a:r>
            <a:r>
              <a:rPr lang="en-US" altLang="zh-CN" sz="1600" dirty="0">
                <a:solidFill>
                  <a:schemeClr val="tx1"/>
                </a:solidFill>
                <a:latin typeface="IBM Plex Sans"/>
              </a:rPr>
              <a:t>in</a:t>
            </a:r>
            <a:r>
              <a:rPr lang="zh-CN" altLang="en-US" sz="1600" dirty="0">
                <a:solidFill>
                  <a:schemeClr val="tx1"/>
                </a:solidFill>
                <a:latin typeface="IBM Plex Sans"/>
              </a:rPr>
              <a:t> </a:t>
            </a:r>
            <a:r>
              <a:rPr lang="en-US" altLang="zh-CN" sz="1600" dirty="0">
                <a:solidFill>
                  <a:schemeClr val="tx1"/>
                </a:solidFill>
                <a:latin typeface="IBM Plex Sans"/>
              </a:rPr>
              <a:t>your</a:t>
            </a:r>
            <a:r>
              <a:rPr lang="zh-CN" altLang="en-US" sz="1600" dirty="0">
                <a:solidFill>
                  <a:schemeClr val="tx1"/>
                </a:solidFill>
                <a:latin typeface="IBM Plex Sans"/>
              </a:rPr>
              <a:t> </a:t>
            </a:r>
            <a:r>
              <a:rPr lang="en-US" altLang="zh-CN" sz="1600" dirty="0">
                <a:solidFill>
                  <a:schemeClr val="tx1"/>
                </a:solidFill>
                <a:latin typeface="IBM Plex Sans"/>
              </a:rPr>
              <a:t>business</a:t>
            </a:r>
            <a:r>
              <a:rPr lang="zh-CN" altLang="en-US" sz="1600" dirty="0">
                <a:solidFill>
                  <a:schemeClr val="tx1"/>
                </a:solidFill>
                <a:latin typeface="IBM Plex Sans"/>
              </a:rPr>
              <a:t> </a:t>
            </a:r>
            <a:r>
              <a:rPr lang="en-US" altLang="zh-CN" sz="1600" dirty="0">
                <a:solidFill>
                  <a:schemeClr val="tx1"/>
                </a:solidFill>
                <a:latin typeface="IBM Plex Sans"/>
              </a:rPr>
              <a:t>and</a:t>
            </a:r>
            <a:r>
              <a:rPr lang="zh-CN" altLang="en-US" sz="1600" dirty="0">
                <a:solidFill>
                  <a:schemeClr val="tx1"/>
                </a:solidFill>
                <a:latin typeface="IBM Plex Sans"/>
              </a:rPr>
              <a:t> </a:t>
            </a:r>
            <a:r>
              <a:rPr lang="en-US" altLang="zh-CN" sz="1600" dirty="0">
                <a:solidFill>
                  <a:schemeClr val="tx1"/>
                </a:solidFill>
                <a:latin typeface="IBM Plex Sans"/>
              </a:rPr>
              <a:t>any</a:t>
            </a:r>
            <a:r>
              <a:rPr lang="zh-CN" altLang="en-US" sz="1600" dirty="0">
                <a:solidFill>
                  <a:schemeClr val="tx1"/>
                </a:solidFill>
                <a:latin typeface="IBM Plex Sans"/>
              </a:rPr>
              <a:t> </a:t>
            </a:r>
            <a:r>
              <a:rPr lang="en-US" altLang="zh-CN" sz="1600" dirty="0">
                <a:solidFill>
                  <a:schemeClr val="tx1"/>
                </a:solidFill>
                <a:latin typeface="IBM Plex Sans"/>
              </a:rPr>
              <a:t>difficulties?</a:t>
            </a:r>
          </a:p>
        </p:txBody>
      </p:sp>
      <p:sp>
        <p:nvSpPr>
          <p:cNvPr id="6" name="Title">
            <a:extLst>
              <a:ext uri="{FF2B5EF4-FFF2-40B4-BE49-F238E27FC236}">
                <a16:creationId xmlns:a16="http://schemas.microsoft.com/office/drawing/2014/main" id="{71B53503-6AF9-751D-2D39-687E08F9C364}"/>
              </a:ext>
            </a:extLst>
          </p:cNvPr>
          <p:cNvSpPr txBox="1"/>
          <p:nvPr/>
        </p:nvSpPr>
        <p:spPr>
          <a:xfrm>
            <a:off x="7162801" y="1854201"/>
            <a:ext cx="3938354" cy="1828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what</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try</a:t>
            </a:r>
            <a:r>
              <a:rPr lang="zh-CN" altLang="en-US" sz="1600" dirty="0">
                <a:solidFill>
                  <a:schemeClr val="tx1"/>
                </a:solidFill>
                <a:latin typeface="IBM Plex Sans"/>
              </a:rPr>
              <a:t> </a:t>
            </a:r>
            <a:r>
              <a:rPr lang="en-US" altLang="zh-CN" sz="1600" dirty="0">
                <a:solidFill>
                  <a:schemeClr val="tx1"/>
                </a:solidFill>
                <a:latin typeface="IBM Plex Sans"/>
              </a:rPr>
              <a:t>SaaS</a:t>
            </a:r>
            <a:r>
              <a:rPr lang="zh-CN" altLang="en-US" sz="1600" dirty="0">
                <a:solidFill>
                  <a:schemeClr val="tx1"/>
                </a:solidFill>
                <a:latin typeface="IBM Plex Sans"/>
              </a:rPr>
              <a:t> </a:t>
            </a:r>
            <a:r>
              <a:rPr lang="en-US" altLang="zh-CN" sz="1600" dirty="0">
                <a:solidFill>
                  <a:schemeClr val="tx1"/>
                </a:solidFill>
                <a:latin typeface="IBM Plex Sans"/>
              </a:rPr>
              <a:t>or</a:t>
            </a:r>
            <a:r>
              <a:rPr lang="zh-CN" altLang="en-US" sz="1600" dirty="0">
                <a:solidFill>
                  <a:schemeClr val="tx1"/>
                </a:solidFill>
                <a:latin typeface="IBM Plex Sans"/>
              </a:rPr>
              <a:t> </a:t>
            </a:r>
            <a:r>
              <a:rPr lang="en-US" altLang="zh-CN" sz="1600" dirty="0">
                <a:solidFill>
                  <a:schemeClr val="tx1"/>
                </a:solidFill>
                <a:latin typeface="IBM Plex Sans"/>
              </a:rPr>
              <a:t>targeted</a:t>
            </a:r>
            <a:r>
              <a:rPr lang="zh-CN" altLang="en-US" sz="1600" dirty="0">
                <a:solidFill>
                  <a:schemeClr val="tx1"/>
                </a:solidFill>
                <a:latin typeface="IBM Plex Sans"/>
              </a:rPr>
              <a:t> </a:t>
            </a:r>
            <a:r>
              <a:rPr lang="en-US" altLang="zh-CN" sz="1600" dirty="0">
                <a:solidFill>
                  <a:schemeClr val="tx1"/>
                </a:solidFill>
                <a:latin typeface="IBM Plex Sans"/>
              </a:rPr>
              <a:t>for</a:t>
            </a:r>
            <a:r>
              <a:rPr lang="zh-CN" altLang="en-US" sz="1600" dirty="0">
                <a:solidFill>
                  <a:schemeClr val="tx1"/>
                </a:solidFill>
                <a:latin typeface="IBM Plex Sans"/>
              </a:rPr>
              <a:t> </a:t>
            </a:r>
            <a:r>
              <a:rPr lang="en-US" altLang="zh-CN" sz="1600" dirty="0">
                <a:solidFill>
                  <a:schemeClr val="tx1"/>
                </a:solidFill>
                <a:latin typeface="IBM Plex Sans"/>
              </a:rPr>
              <a:t>on-prem</a:t>
            </a:r>
            <a:r>
              <a:rPr lang="zh-CN" altLang="en-US" sz="1600" dirty="0">
                <a:solidFill>
                  <a:schemeClr val="tx1"/>
                </a:solidFill>
                <a:latin typeface="IBM Plex Sans"/>
              </a:rPr>
              <a:t> </a:t>
            </a:r>
            <a:r>
              <a:rPr lang="en-US" altLang="zh-CN" sz="1600" dirty="0">
                <a:solidFill>
                  <a:schemeClr val="tx1"/>
                </a:solidFill>
                <a:latin typeface="IBM Plex Sans"/>
              </a:rPr>
              <a:t>deployment?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How</a:t>
            </a:r>
            <a:r>
              <a:rPr lang="zh-CN" altLang="en-US" sz="1600" dirty="0">
                <a:solidFill>
                  <a:schemeClr val="tx1"/>
                </a:solidFill>
                <a:latin typeface="IBM Plex Sans"/>
              </a:rPr>
              <a:t> </a:t>
            </a:r>
            <a:r>
              <a:rPr lang="en-US" altLang="zh-CN" sz="1600" dirty="0">
                <a:solidFill>
                  <a:schemeClr val="tx1"/>
                </a:solidFill>
                <a:latin typeface="IBM Plex Sans"/>
              </a:rPr>
              <a:t>much</a:t>
            </a:r>
            <a:r>
              <a:rPr lang="zh-CN" altLang="en-US" sz="1600" dirty="0">
                <a:solidFill>
                  <a:schemeClr val="tx1"/>
                </a:solidFill>
                <a:latin typeface="IBM Plex Sans"/>
              </a:rPr>
              <a:t> </a:t>
            </a:r>
            <a:r>
              <a:rPr lang="en-US" altLang="zh-CN" sz="1600" dirty="0">
                <a:solidFill>
                  <a:schemeClr val="tx1"/>
                </a:solidFill>
                <a:latin typeface="IBM Plex Sans"/>
              </a:rPr>
              <a:t>computational</a:t>
            </a:r>
            <a:r>
              <a:rPr lang="zh-CN" altLang="en-US" sz="1600" dirty="0">
                <a:solidFill>
                  <a:schemeClr val="tx1"/>
                </a:solidFill>
                <a:latin typeface="IBM Plex Sans"/>
              </a:rPr>
              <a:t> </a:t>
            </a:r>
            <a:r>
              <a:rPr lang="en-US" altLang="zh-CN" sz="1600" dirty="0">
                <a:solidFill>
                  <a:schemeClr val="tx1"/>
                </a:solidFill>
                <a:latin typeface="IBM Plex Sans"/>
              </a:rPr>
              <a:t>resources</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i.e.</a:t>
            </a:r>
            <a:r>
              <a:rPr lang="zh-CN" altLang="en-US" sz="1600" dirty="0">
                <a:solidFill>
                  <a:schemeClr val="tx1"/>
                </a:solidFill>
                <a:latin typeface="IBM Plex Sans"/>
              </a:rPr>
              <a:t> </a:t>
            </a:r>
            <a:r>
              <a:rPr lang="en-US" altLang="zh-CN" sz="1600" dirty="0">
                <a:solidFill>
                  <a:schemeClr val="tx1"/>
                </a:solidFill>
                <a:latin typeface="IBM Plex Sans"/>
              </a:rPr>
              <a:t>GPUs</a:t>
            </a:r>
            <a:endParaRPr lang="en-US" sz="1600" dirty="0">
              <a:solidFill>
                <a:schemeClr val="tx1"/>
              </a:solidFill>
              <a:latin typeface="IBM Plex Sans"/>
            </a:endParaRPr>
          </a:p>
        </p:txBody>
      </p:sp>
      <p:cxnSp>
        <p:nvCxnSpPr>
          <p:cNvPr id="7" name="Straight Connector 6">
            <a:extLst>
              <a:ext uri="{FF2B5EF4-FFF2-40B4-BE49-F238E27FC236}">
                <a16:creationId xmlns:a16="http://schemas.microsoft.com/office/drawing/2014/main" id="{F34BB675-D61E-A61D-3ECA-C4801F0A9223}"/>
              </a:ext>
            </a:extLst>
          </p:cNvPr>
          <p:cNvCxnSpPr>
            <a:cxnSpLocks/>
          </p:cNvCxnSpPr>
          <p:nvPr/>
        </p:nvCxnSpPr>
        <p:spPr bwMode="auto">
          <a:xfrm>
            <a:off x="601134" y="4140200"/>
            <a:ext cx="11057466" cy="0"/>
          </a:xfrm>
          <a:prstGeom prst="line">
            <a:avLst/>
          </a:prstGeom>
          <a:noFill/>
          <a:ln w="12700" cap="flat" cmpd="sng" algn="ctr">
            <a:solidFill>
              <a:srgbClr val="000000"/>
            </a:solidFill>
            <a:prstDash val="solid"/>
            <a:headEnd type="none" w="med" len="med"/>
            <a:tailEnd type="none" w="med" len="med"/>
          </a:ln>
          <a:effectLst/>
        </p:spPr>
      </p:cxnSp>
      <p:sp>
        <p:nvSpPr>
          <p:cNvPr id="10" name="Oval 9">
            <a:extLst>
              <a:ext uri="{FF2B5EF4-FFF2-40B4-BE49-F238E27FC236}">
                <a16:creationId xmlns:a16="http://schemas.microsoft.com/office/drawing/2014/main" id="{6F5D447F-8F64-665B-CC59-3D9E26C99E45}"/>
              </a:ext>
            </a:extLst>
          </p:cNvPr>
          <p:cNvSpPr/>
          <p:nvPr/>
        </p:nvSpPr>
        <p:spPr>
          <a:xfrm>
            <a:off x="4978400" y="3491012"/>
            <a:ext cx="2302933" cy="1298374"/>
          </a:xfrm>
          <a:prstGeom prst="ellipse">
            <a:avLst/>
          </a:prstGeom>
          <a:solidFill>
            <a:srgbClr val="00B0F0"/>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b="1" dirty="0">
                <a:solidFill>
                  <a:schemeClr val="bg1"/>
                </a:solidFill>
                <a:latin typeface="IBM Plex Sans" panose="020B0503050203000203" pitchFamily="34" charset="0"/>
              </a:rPr>
              <a:t>Let’s</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get</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prepared</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for</a:t>
            </a:r>
            <a:r>
              <a:rPr lang="zh-CN" altLang="en-US" b="1" dirty="0">
                <a:solidFill>
                  <a:schemeClr val="bg1"/>
                </a:solidFill>
                <a:latin typeface="IBM Plex Sans" panose="020B0503050203000203" pitchFamily="34" charset="0"/>
              </a:rPr>
              <a:t> </a:t>
            </a:r>
            <a:r>
              <a:rPr lang="en-US" altLang="zh-CN" b="1" dirty="0" err="1">
                <a:solidFill>
                  <a:schemeClr val="bg1"/>
                </a:solidFill>
                <a:latin typeface="IBM Plex Sans" panose="020B0503050203000203" pitchFamily="34" charset="0"/>
              </a:rPr>
              <a:t>GenAI</a:t>
            </a:r>
            <a:r>
              <a:rPr lang="en-US" altLang="zh-CN" b="1" dirty="0">
                <a:solidFill>
                  <a:schemeClr val="bg1"/>
                </a:solidFill>
                <a:latin typeface="IBM Plex Sans" panose="020B0503050203000203" pitchFamily="34" charset="0"/>
              </a:rPr>
              <a:t>!</a:t>
            </a:r>
            <a:endParaRPr kumimoji="0" lang="en-US" sz="1800" b="1" i="0" u="none" strike="noStrike" cap="none" spc="0" normalizeH="0" baseline="0" dirty="0">
              <a:ln>
                <a:noFill/>
              </a:ln>
              <a:solidFill>
                <a:schemeClr val="bg1"/>
              </a:solidFill>
              <a:effectLst/>
              <a:uFillTx/>
              <a:latin typeface="IBM Plex Sans" panose="020B0503050203000203" pitchFamily="34" charset="0"/>
              <a:sym typeface="Calibri"/>
            </a:endParaRPr>
          </a:p>
        </p:txBody>
      </p:sp>
      <p:sp>
        <p:nvSpPr>
          <p:cNvPr id="11" name="TextBox 10">
            <a:extLst>
              <a:ext uri="{FF2B5EF4-FFF2-40B4-BE49-F238E27FC236}">
                <a16:creationId xmlns:a16="http://schemas.microsoft.com/office/drawing/2014/main" id="{1E5156D7-C20D-6FFC-ED6A-6F066B41EB29}"/>
              </a:ext>
            </a:extLst>
          </p:cNvPr>
          <p:cNvSpPr txBox="1"/>
          <p:nvPr/>
        </p:nvSpPr>
        <p:spPr>
          <a:xfrm>
            <a:off x="4105193" y="3815491"/>
            <a:ext cx="84894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Business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2" name="TextBox 11">
            <a:extLst>
              <a:ext uri="{FF2B5EF4-FFF2-40B4-BE49-F238E27FC236}">
                <a16:creationId xmlns:a16="http://schemas.microsoft.com/office/drawing/2014/main" id="{8C2D5F5E-7085-5EA9-97DA-163D833B1336}"/>
              </a:ext>
            </a:extLst>
          </p:cNvPr>
          <p:cNvSpPr txBox="1"/>
          <p:nvPr/>
        </p:nvSpPr>
        <p:spPr>
          <a:xfrm>
            <a:off x="7347927" y="3832424"/>
            <a:ext cx="967571"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Resources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3" name="Title">
            <a:extLst>
              <a:ext uri="{FF2B5EF4-FFF2-40B4-BE49-F238E27FC236}">
                <a16:creationId xmlns:a16="http://schemas.microsoft.com/office/drawing/2014/main" id="{B3A76012-A698-6293-86AB-E685248638AB}"/>
              </a:ext>
            </a:extLst>
          </p:cNvPr>
          <p:cNvSpPr txBox="1"/>
          <p:nvPr/>
        </p:nvSpPr>
        <p:spPr>
          <a:xfrm>
            <a:off x="1234777" y="4536644"/>
            <a:ext cx="3938354" cy="1828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How</a:t>
            </a:r>
            <a:r>
              <a:rPr lang="zh-CN" altLang="en-US" sz="1600" dirty="0">
                <a:solidFill>
                  <a:schemeClr val="tx1"/>
                </a:solidFill>
                <a:latin typeface="IBM Plex Sans"/>
              </a:rPr>
              <a:t> </a:t>
            </a:r>
            <a:r>
              <a:rPr lang="en-US" altLang="zh-CN" sz="1600" dirty="0">
                <a:solidFill>
                  <a:schemeClr val="tx1"/>
                </a:solidFill>
                <a:latin typeface="IBM Plex Sans"/>
              </a:rPr>
              <a:t>much</a:t>
            </a:r>
            <a:r>
              <a:rPr lang="zh-CN" altLang="en-US" sz="1600" dirty="0">
                <a:solidFill>
                  <a:schemeClr val="tx1"/>
                </a:solidFill>
                <a:latin typeface="IBM Plex Sans"/>
              </a:rPr>
              <a:t> </a:t>
            </a:r>
            <a:r>
              <a:rPr lang="en-US" altLang="zh-CN" sz="1600" dirty="0">
                <a:solidFill>
                  <a:schemeClr val="tx1"/>
                </a:solidFill>
                <a:latin typeface="IBM Plex Sans"/>
              </a:rPr>
              <a:t>computational</a:t>
            </a:r>
            <a:r>
              <a:rPr lang="zh-CN" altLang="en-US" sz="1600" dirty="0">
                <a:solidFill>
                  <a:schemeClr val="tx1"/>
                </a:solidFill>
                <a:latin typeface="IBM Plex Sans"/>
              </a:rPr>
              <a:t> </a:t>
            </a:r>
            <a:r>
              <a:rPr lang="en-US" altLang="zh-CN" sz="1600" dirty="0">
                <a:solidFill>
                  <a:schemeClr val="tx1"/>
                </a:solidFill>
                <a:latin typeface="IBM Plex Sans"/>
              </a:rPr>
              <a:t>resources</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i.e.</a:t>
            </a:r>
            <a:r>
              <a:rPr lang="zh-CN" altLang="en-US" sz="1600" dirty="0">
                <a:solidFill>
                  <a:schemeClr val="tx1"/>
                </a:solidFill>
                <a:latin typeface="IBM Plex Sans"/>
              </a:rPr>
              <a:t> </a:t>
            </a:r>
            <a:r>
              <a:rPr lang="en-US" altLang="zh-CN" sz="1600" dirty="0">
                <a:solidFill>
                  <a:schemeClr val="tx1"/>
                </a:solidFill>
                <a:latin typeface="IBM Plex Sans"/>
              </a:rPr>
              <a:t>GPUs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think</a:t>
            </a:r>
            <a:r>
              <a:rPr lang="zh-CN" altLang="en-US" sz="1600" dirty="0">
                <a:solidFill>
                  <a:schemeClr val="tx1"/>
                </a:solidFill>
                <a:latin typeface="IBM Plex Sans"/>
              </a:rPr>
              <a:t> </a:t>
            </a:r>
            <a:r>
              <a:rPr lang="en-US" altLang="zh-CN" sz="1600" dirty="0">
                <a:solidFill>
                  <a:schemeClr val="tx1"/>
                </a:solidFill>
                <a:latin typeface="IBM Plex Sans"/>
              </a:rPr>
              <a:t>your</a:t>
            </a:r>
            <a:r>
              <a:rPr lang="zh-CN" altLang="en-US" sz="1600" dirty="0">
                <a:solidFill>
                  <a:schemeClr val="tx1"/>
                </a:solidFill>
                <a:latin typeface="IBM Plex Sans"/>
              </a:rPr>
              <a:t> </a:t>
            </a:r>
            <a:r>
              <a:rPr lang="en-US" altLang="zh-CN" sz="1600" dirty="0">
                <a:solidFill>
                  <a:schemeClr val="tx1"/>
                </a:solidFill>
                <a:latin typeface="IBM Plex Sans"/>
              </a:rPr>
              <a:t>organization</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the</a:t>
            </a:r>
            <a:r>
              <a:rPr lang="zh-CN" altLang="en-US" sz="1600" dirty="0">
                <a:solidFill>
                  <a:schemeClr val="tx1"/>
                </a:solidFill>
                <a:latin typeface="IBM Plex Sans"/>
              </a:rPr>
              <a:t> </a:t>
            </a:r>
            <a:r>
              <a:rPr lang="en-US" altLang="zh-CN" sz="1600" dirty="0">
                <a:solidFill>
                  <a:schemeClr val="tx1"/>
                </a:solidFill>
                <a:latin typeface="IBM Plex Sans"/>
              </a:rPr>
              <a:t>data</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support</a:t>
            </a:r>
            <a:r>
              <a:rPr lang="zh-CN" altLang="en-US" sz="1600" dirty="0">
                <a:solidFill>
                  <a:schemeClr val="tx1"/>
                </a:solidFill>
                <a:latin typeface="IBM Plex Sans"/>
              </a:rPr>
              <a:t> </a:t>
            </a:r>
            <a:r>
              <a:rPr lang="en-US" altLang="zh-CN" sz="1600" dirty="0">
                <a:solidFill>
                  <a:schemeClr val="tx1"/>
                </a:solidFill>
                <a:latin typeface="IBM Plex Sans"/>
              </a:rPr>
              <a:t>the</a:t>
            </a:r>
            <a:r>
              <a:rPr lang="zh-CN" altLang="en-US" sz="1600" dirty="0">
                <a:solidFill>
                  <a:schemeClr val="tx1"/>
                </a:solidFill>
                <a:latin typeface="IBM Plex Sans"/>
              </a:rPr>
              <a:t> </a:t>
            </a:r>
            <a:r>
              <a:rPr lang="en-US" altLang="zh-CN" sz="1600" dirty="0">
                <a:solidFill>
                  <a:schemeClr val="tx1"/>
                </a:solidFill>
                <a:latin typeface="IBM Plex Sans"/>
              </a:rPr>
              <a:t>proposed</a:t>
            </a:r>
            <a:r>
              <a:rPr lang="zh-CN" altLang="en-US" sz="1600" dirty="0">
                <a:solidFill>
                  <a:schemeClr val="tx1"/>
                </a:solidFill>
                <a:latin typeface="IBM Plex Sans"/>
              </a:rPr>
              <a:t> </a:t>
            </a:r>
            <a:r>
              <a:rPr lang="en-US" altLang="zh-CN" sz="1600" dirty="0">
                <a:solidFill>
                  <a:schemeClr val="tx1"/>
                </a:solidFill>
                <a:latin typeface="IBM Plex Sans"/>
              </a:rPr>
              <a:t>LLM</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case?</a:t>
            </a:r>
            <a:r>
              <a:rPr lang="zh-CN" altLang="en-US" sz="1600" dirty="0">
                <a:solidFill>
                  <a:schemeClr val="tx1"/>
                </a:solidFill>
                <a:latin typeface="IBM Plex Sans"/>
              </a:rPr>
              <a:t> </a:t>
            </a:r>
            <a:r>
              <a:rPr lang="en-US" altLang="zh-CN" sz="1600" dirty="0">
                <a:solidFill>
                  <a:schemeClr val="tx1"/>
                </a:solidFill>
                <a:latin typeface="IBM Plex Sans"/>
              </a:rPr>
              <a:t>(for</a:t>
            </a:r>
            <a:r>
              <a:rPr lang="zh-CN" altLang="en-US" sz="1600" dirty="0">
                <a:solidFill>
                  <a:schemeClr val="tx1"/>
                </a:solidFill>
                <a:latin typeface="IBM Plex Sans"/>
              </a:rPr>
              <a:t> </a:t>
            </a:r>
            <a:r>
              <a:rPr lang="en-US" altLang="zh-CN" sz="1600" dirty="0">
                <a:solidFill>
                  <a:schemeClr val="tx1"/>
                </a:solidFill>
                <a:latin typeface="IBM Plex Sans"/>
              </a:rPr>
              <a:t>example,</a:t>
            </a:r>
            <a:r>
              <a:rPr lang="zh-CN" altLang="en-US" sz="1600" dirty="0">
                <a:solidFill>
                  <a:schemeClr val="tx1"/>
                </a:solidFill>
                <a:latin typeface="IBM Plex Sans"/>
              </a:rPr>
              <a:t> </a:t>
            </a:r>
            <a:r>
              <a:rPr lang="en-US" altLang="zh-CN" sz="1600" dirty="0">
                <a:solidFill>
                  <a:schemeClr val="tx1"/>
                </a:solidFill>
                <a:latin typeface="IBM Plex Sans"/>
              </a:rPr>
              <a:t>documents,</a:t>
            </a:r>
            <a:r>
              <a:rPr lang="zh-CN" altLang="en-US" sz="1600" dirty="0">
                <a:solidFill>
                  <a:schemeClr val="tx1"/>
                </a:solidFill>
                <a:latin typeface="IBM Plex Sans"/>
              </a:rPr>
              <a:t> </a:t>
            </a:r>
            <a:r>
              <a:rPr lang="en-US" altLang="zh-CN" sz="1600" dirty="0">
                <a:solidFill>
                  <a:schemeClr val="tx1"/>
                </a:solidFill>
                <a:latin typeface="IBM Plex Sans"/>
              </a:rPr>
              <a:t>customer</a:t>
            </a:r>
            <a:r>
              <a:rPr lang="zh-CN" altLang="en-US" sz="1600" dirty="0">
                <a:solidFill>
                  <a:schemeClr val="tx1"/>
                </a:solidFill>
                <a:latin typeface="IBM Plex Sans"/>
              </a:rPr>
              <a:t> </a:t>
            </a:r>
            <a:r>
              <a:rPr lang="en-US" altLang="zh-CN" sz="1600" dirty="0">
                <a:solidFill>
                  <a:schemeClr val="tx1"/>
                </a:solidFill>
                <a:latin typeface="IBM Plex Sans"/>
              </a:rPr>
              <a:t>call</a:t>
            </a:r>
            <a:r>
              <a:rPr lang="zh-CN" altLang="en-US" sz="1600" dirty="0">
                <a:solidFill>
                  <a:schemeClr val="tx1"/>
                </a:solidFill>
                <a:latin typeface="IBM Plex Sans"/>
              </a:rPr>
              <a:t> </a:t>
            </a:r>
            <a:r>
              <a:rPr lang="en-US" altLang="zh-CN" sz="1600" dirty="0">
                <a:solidFill>
                  <a:schemeClr val="tx1"/>
                </a:solidFill>
                <a:latin typeface="IBM Plex Sans"/>
              </a:rPr>
              <a:t>scripts,</a:t>
            </a:r>
            <a:r>
              <a:rPr lang="zh-CN" altLang="en-US" sz="1600" dirty="0">
                <a:solidFill>
                  <a:schemeClr val="tx1"/>
                </a:solidFill>
                <a:latin typeface="IBM Plex Sans"/>
              </a:rPr>
              <a:t> </a:t>
            </a:r>
            <a:r>
              <a:rPr lang="en-US" altLang="zh-CN" sz="1600" dirty="0">
                <a:solidFill>
                  <a:schemeClr val="tx1"/>
                </a:solidFill>
                <a:latin typeface="IBM Plex Sans"/>
              </a:rPr>
              <a:t>code</a:t>
            </a:r>
            <a:r>
              <a:rPr lang="zh-CN" altLang="en-US" sz="1600" dirty="0">
                <a:solidFill>
                  <a:schemeClr val="tx1"/>
                </a:solidFill>
                <a:latin typeface="IBM Plex Sans"/>
              </a:rPr>
              <a:t> </a:t>
            </a:r>
            <a:r>
              <a:rPr lang="en-US" altLang="zh-CN" sz="1600" dirty="0">
                <a:solidFill>
                  <a:schemeClr val="tx1"/>
                </a:solidFill>
                <a:latin typeface="IBM Plex Sans"/>
              </a:rPr>
              <a:t>examples)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sz="1600" dirty="0">
              <a:solidFill>
                <a:schemeClr val="tx1"/>
              </a:solidFill>
            </a:endParaRPr>
          </a:p>
        </p:txBody>
      </p:sp>
      <p:sp>
        <p:nvSpPr>
          <p:cNvPr id="14" name="TextBox 13">
            <a:extLst>
              <a:ext uri="{FF2B5EF4-FFF2-40B4-BE49-F238E27FC236}">
                <a16:creationId xmlns:a16="http://schemas.microsoft.com/office/drawing/2014/main" id="{33CB0B4B-AC43-D83F-4C36-9E3E80AE0301}"/>
              </a:ext>
            </a:extLst>
          </p:cNvPr>
          <p:cNvSpPr txBox="1"/>
          <p:nvPr/>
        </p:nvSpPr>
        <p:spPr>
          <a:xfrm>
            <a:off x="4105193" y="4211934"/>
            <a:ext cx="49147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Data</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5" name="TextBox 14">
            <a:extLst>
              <a:ext uri="{FF2B5EF4-FFF2-40B4-BE49-F238E27FC236}">
                <a16:creationId xmlns:a16="http://schemas.microsoft.com/office/drawing/2014/main" id="{0BFBD213-2C35-C0D9-5F5E-B06EF8A76E58}"/>
              </a:ext>
            </a:extLst>
          </p:cNvPr>
          <p:cNvSpPr txBox="1"/>
          <p:nvPr/>
        </p:nvSpPr>
        <p:spPr>
          <a:xfrm>
            <a:off x="7347927" y="4217655"/>
            <a:ext cx="558805"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Skills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6" name="Title">
            <a:extLst>
              <a:ext uri="{FF2B5EF4-FFF2-40B4-BE49-F238E27FC236}">
                <a16:creationId xmlns:a16="http://schemas.microsoft.com/office/drawing/2014/main" id="{B8B34F6A-F79D-9A0C-B25F-4FE129298E91}"/>
              </a:ext>
            </a:extLst>
          </p:cNvPr>
          <p:cNvSpPr txBox="1"/>
          <p:nvPr/>
        </p:nvSpPr>
        <p:spPr>
          <a:xfrm>
            <a:off x="7162801" y="4542361"/>
            <a:ext cx="3938354" cy="1828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a</a:t>
            </a:r>
            <a:r>
              <a:rPr lang="zh-CN" altLang="en-US" sz="1600" dirty="0">
                <a:solidFill>
                  <a:schemeClr val="tx1"/>
                </a:solidFill>
                <a:latin typeface="IBM Plex Sans"/>
              </a:rPr>
              <a:t> </a:t>
            </a:r>
            <a:r>
              <a:rPr lang="en-US" altLang="zh-CN" sz="1600" dirty="0">
                <a:solidFill>
                  <a:schemeClr val="tx1"/>
                </a:solidFill>
                <a:latin typeface="IBM Plex Sans"/>
              </a:rPr>
              <a:t>dedicated</a:t>
            </a:r>
            <a:r>
              <a:rPr lang="zh-CN" altLang="en-US" sz="1600" dirty="0">
                <a:solidFill>
                  <a:schemeClr val="tx1"/>
                </a:solidFill>
                <a:latin typeface="IBM Plex Sans"/>
              </a:rPr>
              <a:t> </a:t>
            </a:r>
            <a:r>
              <a:rPr lang="en-US" altLang="zh-CN" sz="1600" dirty="0">
                <a:solidFill>
                  <a:schemeClr val="tx1"/>
                </a:solidFill>
                <a:latin typeface="IBM Plex Sans"/>
              </a:rPr>
              <a:t>data/AI</a:t>
            </a:r>
            <a:r>
              <a:rPr lang="zh-CN" altLang="en-US" sz="1600" dirty="0">
                <a:solidFill>
                  <a:schemeClr val="tx1"/>
                </a:solidFill>
                <a:latin typeface="IBM Plex Sans"/>
              </a:rPr>
              <a:t> </a:t>
            </a:r>
            <a:r>
              <a:rPr lang="en-US" altLang="zh-CN" sz="1600" dirty="0">
                <a:solidFill>
                  <a:schemeClr val="tx1"/>
                </a:solidFill>
                <a:latin typeface="IBM Plex Sans"/>
              </a:rPr>
              <a:t>team</a:t>
            </a:r>
            <a:r>
              <a:rPr lang="zh-CN" altLang="en-US" sz="1600" dirty="0">
                <a:solidFill>
                  <a:schemeClr val="tx1"/>
                </a:solidFill>
                <a:latin typeface="IBM Plex Sans"/>
              </a:rPr>
              <a:t> </a:t>
            </a:r>
            <a:r>
              <a:rPr lang="en-US" altLang="zh-CN" sz="1600" dirty="0">
                <a:solidFill>
                  <a:schemeClr val="tx1"/>
                </a:solidFill>
                <a:latin typeface="IBM Plex Sans"/>
              </a:rPr>
              <a:t>that</a:t>
            </a:r>
            <a:r>
              <a:rPr lang="zh-CN" altLang="en-US" sz="1600" dirty="0">
                <a:solidFill>
                  <a:schemeClr val="tx1"/>
                </a:solidFill>
                <a:latin typeface="IBM Plex Sans"/>
              </a:rPr>
              <a:t> </a:t>
            </a:r>
            <a:r>
              <a:rPr lang="en-US" altLang="zh-CN" sz="1600" dirty="0">
                <a:solidFill>
                  <a:schemeClr val="tx1"/>
                </a:solidFill>
                <a:latin typeface="IBM Plex Sans"/>
              </a:rPr>
              <a:t>can</a:t>
            </a:r>
            <a:r>
              <a:rPr lang="zh-CN" altLang="en-US" sz="1600" dirty="0">
                <a:solidFill>
                  <a:schemeClr val="tx1"/>
                </a:solidFill>
                <a:latin typeface="IBM Plex Sans"/>
              </a:rPr>
              <a:t> </a:t>
            </a:r>
            <a:r>
              <a:rPr lang="en-US" altLang="zh-CN" sz="1600" dirty="0">
                <a:solidFill>
                  <a:schemeClr val="tx1"/>
                </a:solidFill>
                <a:latin typeface="IBM Plex Sans"/>
              </a:rPr>
              <a:t>develop</a:t>
            </a:r>
            <a:r>
              <a:rPr lang="zh-CN" altLang="en-US" sz="1600" dirty="0">
                <a:solidFill>
                  <a:schemeClr val="tx1"/>
                </a:solidFill>
                <a:latin typeface="IBM Plex Sans"/>
              </a:rPr>
              <a:t> </a:t>
            </a:r>
            <a:r>
              <a:rPr lang="en-US" altLang="zh-CN" sz="1600" dirty="0">
                <a:solidFill>
                  <a:schemeClr val="tx1"/>
                </a:solidFill>
                <a:latin typeface="IBM Plex Sans"/>
              </a:rPr>
              <a:t>LLM</a:t>
            </a:r>
            <a:r>
              <a:rPr lang="zh-CN" altLang="en-US" sz="1600" dirty="0">
                <a:solidFill>
                  <a:schemeClr val="tx1"/>
                </a:solidFill>
                <a:latin typeface="IBM Plex Sans"/>
              </a:rPr>
              <a:t> </a:t>
            </a:r>
            <a:r>
              <a:rPr lang="en-US" altLang="zh-CN" sz="1600" dirty="0">
                <a:solidFill>
                  <a:schemeClr val="tx1"/>
                </a:solidFill>
                <a:latin typeface="IBM Plex Sans"/>
              </a:rPr>
              <a:t>applications?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rPr>
              <a:t>How</a:t>
            </a:r>
            <a:r>
              <a:rPr lang="zh-CN" altLang="en-US" sz="1600" dirty="0">
                <a:solidFill>
                  <a:schemeClr val="tx1"/>
                </a:solidFill>
              </a:rPr>
              <a:t> </a:t>
            </a:r>
            <a:r>
              <a:rPr lang="en-US" altLang="zh-CN" sz="1600" dirty="0">
                <a:solidFill>
                  <a:schemeClr val="tx1"/>
                </a:solidFill>
              </a:rPr>
              <a:t>long</a:t>
            </a:r>
            <a:r>
              <a:rPr lang="zh-CN" altLang="en-US" sz="1600" dirty="0">
                <a:solidFill>
                  <a:schemeClr val="tx1"/>
                </a:solidFill>
              </a:rPr>
              <a:t> </a:t>
            </a:r>
            <a:r>
              <a:rPr lang="en-US" altLang="zh-CN" sz="1600" dirty="0">
                <a:solidFill>
                  <a:schemeClr val="tx1"/>
                </a:solidFill>
              </a:rPr>
              <a:t>have</a:t>
            </a:r>
            <a:r>
              <a:rPr lang="zh-CN" altLang="en-US" sz="1600" dirty="0">
                <a:solidFill>
                  <a:schemeClr val="tx1"/>
                </a:solidFill>
              </a:rPr>
              <a:t> </a:t>
            </a:r>
            <a:r>
              <a:rPr lang="en-US" altLang="zh-CN" sz="1600" dirty="0">
                <a:solidFill>
                  <a:schemeClr val="tx1"/>
                </a:solidFill>
              </a:rPr>
              <a:t>your</a:t>
            </a:r>
            <a:r>
              <a:rPr lang="zh-CN" altLang="en-US" sz="1600" dirty="0">
                <a:solidFill>
                  <a:schemeClr val="tx1"/>
                </a:solidFill>
              </a:rPr>
              <a:t> </a:t>
            </a:r>
            <a:r>
              <a:rPr lang="en-US" altLang="zh-CN" sz="1600" dirty="0">
                <a:solidFill>
                  <a:schemeClr val="tx1"/>
                </a:solidFill>
              </a:rPr>
              <a:t>team</a:t>
            </a:r>
            <a:r>
              <a:rPr lang="zh-CN" altLang="en-US" sz="1600" dirty="0">
                <a:solidFill>
                  <a:schemeClr val="tx1"/>
                </a:solidFill>
              </a:rPr>
              <a:t> </a:t>
            </a:r>
            <a:r>
              <a:rPr lang="en-US" altLang="zh-CN" sz="1600" dirty="0">
                <a:solidFill>
                  <a:schemeClr val="tx1"/>
                </a:solidFill>
              </a:rPr>
              <a:t>been</a:t>
            </a:r>
            <a:r>
              <a:rPr lang="zh-CN" altLang="en-US" sz="1600" dirty="0">
                <a:solidFill>
                  <a:schemeClr val="tx1"/>
                </a:solidFill>
              </a:rPr>
              <a:t> </a:t>
            </a:r>
            <a:r>
              <a:rPr lang="en-US" altLang="zh-CN" sz="1600" dirty="0">
                <a:solidFill>
                  <a:schemeClr val="tx1"/>
                </a:solidFill>
              </a:rPr>
              <a:t>working</a:t>
            </a:r>
            <a:r>
              <a:rPr lang="zh-CN" altLang="en-US" sz="1600" dirty="0">
                <a:solidFill>
                  <a:schemeClr val="tx1"/>
                </a:solidFill>
              </a:rPr>
              <a:t> </a:t>
            </a:r>
            <a:r>
              <a:rPr lang="en-US" altLang="zh-CN" sz="1600" dirty="0">
                <a:solidFill>
                  <a:schemeClr val="tx1"/>
                </a:solidFill>
              </a:rPr>
              <a:t>on</a:t>
            </a:r>
            <a:r>
              <a:rPr lang="zh-CN" altLang="en-US" sz="1600" dirty="0">
                <a:solidFill>
                  <a:schemeClr val="tx1"/>
                </a:solidFill>
              </a:rPr>
              <a:t> </a:t>
            </a:r>
            <a:r>
              <a:rPr lang="en-US" altLang="zh-CN" sz="1600" dirty="0">
                <a:solidFill>
                  <a:schemeClr val="tx1"/>
                </a:solidFill>
              </a:rPr>
              <a:t>LLM</a:t>
            </a:r>
            <a:r>
              <a:rPr lang="zh-CN" altLang="en-US" sz="1600" dirty="0">
                <a:solidFill>
                  <a:schemeClr val="tx1"/>
                </a:solidFill>
              </a:rPr>
              <a:t> </a:t>
            </a:r>
            <a:r>
              <a:rPr lang="en-US" altLang="zh-CN" sz="1600" dirty="0">
                <a:solidFill>
                  <a:schemeClr val="tx1"/>
                </a:solidFill>
              </a:rPr>
              <a:t>related</a:t>
            </a:r>
            <a:r>
              <a:rPr lang="zh-CN" altLang="en-US" sz="1600" dirty="0">
                <a:solidFill>
                  <a:schemeClr val="tx1"/>
                </a:solidFill>
              </a:rPr>
              <a:t> </a:t>
            </a:r>
            <a:r>
              <a:rPr lang="en-US" altLang="zh-CN" sz="1600" dirty="0">
                <a:solidFill>
                  <a:schemeClr val="tx1"/>
                </a:solidFill>
              </a:rPr>
              <a:t>projects?</a:t>
            </a:r>
            <a:endParaRPr sz="1600" dirty="0">
              <a:solidFill>
                <a:schemeClr val="tx1"/>
              </a:solidFill>
            </a:endParaRPr>
          </a:p>
        </p:txBody>
      </p:sp>
    </p:spTree>
    <p:extLst>
      <p:ext uri="{BB962C8B-B14F-4D97-AF65-F5344CB8AC3E}">
        <p14:creationId xmlns:p14="http://schemas.microsoft.com/office/powerpoint/2010/main" val="1769039548"/>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lang="en-US" altLang="zh-CN" dirty="0"/>
              <a:t>Discussion</a:t>
            </a:r>
            <a:br>
              <a:rPr lang="en-HK" altLang="zh-CN" dirty="0"/>
            </a:br>
            <a:r>
              <a:rPr lang="en-US" altLang="zh-CN" sz="2400" dirty="0"/>
              <a:t>Your</a:t>
            </a:r>
            <a:r>
              <a:rPr lang="zh-CN" altLang="en-US" sz="2400" dirty="0"/>
              <a:t> </a:t>
            </a:r>
            <a:r>
              <a:rPr lang="en-US" altLang="zh-CN" sz="2400" dirty="0"/>
              <a:t>Current</a:t>
            </a:r>
            <a:r>
              <a:rPr lang="zh-CN" altLang="en-US" sz="2400" dirty="0"/>
              <a:t> </a:t>
            </a:r>
            <a:r>
              <a:rPr lang="en-US" altLang="zh-CN" sz="2400" dirty="0"/>
              <a:t>Status &amp;</a:t>
            </a:r>
            <a:r>
              <a:rPr lang="zh-CN" altLang="en-US" sz="2400" dirty="0"/>
              <a:t> </a:t>
            </a:r>
            <a:r>
              <a:rPr lang="en-US" altLang="zh-CN" sz="2400" dirty="0"/>
              <a:t>Future</a:t>
            </a:r>
            <a:r>
              <a:rPr lang="zh-CN" altLang="en-US" sz="2400" dirty="0"/>
              <a:t> </a:t>
            </a:r>
            <a:r>
              <a:rPr lang="en-US" altLang="zh-CN" sz="2400" dirty="0"/>
              <a:t>Plans</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33</a:t>
            </a:fld>
            <a:endParaRPr/>
          </a:p>
        </p:txBody>
      </p:sp>
      <p:cxnSp>
        <p:nvCxnSpPr>
          <p:cNvPr id="2" name="Straight Connector 1">
            <a:extLst>
              <a:ext uri="{FF2B5EF4-FFF2-40B4-BE49-F238E27FC236}">
                <a16:creationId xmlns:a16="http://schemas.microsoft.com/office/drawing/2014/main" id="{FEA242EC-F0E6-1643-D8EF-BF69DF3A06D2}"/>
              </a:ext>
            </a:extLst>
          </p:cNvPr>
          <p:cNvCxnSpPr>
            <a:cxnSpLocks/>
          </p:cNvCxnSpPr>
          <p:nvPr/>
        </p:nvCxnSpPr>
        <p:spPr bwMode="auto">
          <a:xfrm>
            <a:off x="1399703" y="2067679"/>
            <a:ext cx="0" cy="4140805"/>
          </a:xfrm>
          <a:prstGeom prst="line">
            <a:avLst/>
          </a:prstGeom>
          <a:noFill/>
          <a:ln w="12700" cap="flat" cmpd="sng" algn="ctr">
            <a:solidFill>
              <a:srgbClr val="000000"/>
            </a:solidFill>
            <a:prstDash val="solid"/>
            <a:headEnd type="none" w="med" len="med"/>
            <a:tailEnd type="none" w="med" len="med"/>
          </a:ln>
          <a:effectLst/>
        </p:spPr>
      </p:cxnSp>
      <p:cxnSp>
        <p:nvCxnSpPr>
          <p:cNvPr id="3" name="Straight Connector 2">
            <a:extLst>
              <a:ext uri="{FF2B5EF4-FFF2-40B4-BE49-F238E27FC236}">
                <a16:creationId xmlns:a16="http://schemas.microsoft.com/office/drawing/2014/main" id="{4B91705D-0457-277B-27C0-89FD776A89ED}"/>
              </a:ext>
            </a:extLst>
          </p:cNvPr>
          <p:cNvCxnSpPr>
            <a:cxnSpLocks/>
          </p:cNvCxnSpPr>
          <p:nvPr/>
        </p:nvCxnSpPr>
        <p:spPr bwMode="auto">
          <a:xfrm>
            <a:off x="294317" y="4889549"/>
            <a:ext cx="6028583" cy="0"/>
          </a:xfrm>
          <a:prstGeom prst="line">
            <a:avLst/>
          </a:prstGeom>
          <a:noFill/>
          <a:ln w="12700" cap="flat" cmpd="sng" algn="ctr">
            <a:solidFill>
              <a:srgbClr val="000000"/>
            </a:solidFill>
            <a:prstDash val="solid"/>
            <a:headEnd type="none" w="med" len="med"/>
            <a:tailEnd type="none" w="med" len="med"/>
          </a:ln>
          <a:effectLst/>
        </p:spPr>
      </p:cxnSp>
      <p:cxnSp>
        <p:nvCxnSpPr>
          <p:cNvPr id="4" name="Straight Connector 3">
            <a:extLst>
              <a:ext uri="{FF2B5EF4-FFF2-40B4-BE49-F238E27FC236}">
                <a16:creationId xmlns:a16="http://schemas.microsoft.com/office/drawing/2014/main" id="{3F539909-F1D2-CC0D-358A-A6C262B6DB23}"/>
              </a:ext>
            </a:extLst>
          </p:cNvPr>
          <p:cNvCxnSpPr>
            <a:cxnSpLocks/>
          </p:cNvCxnSpPr>
          <p:nvPr/>
        </p:nvCxnSpPr>
        <p:spPr bwMode="auto">
          <a:xfrm>
            <a:off x="294317" y="2701085"/>
            <a:ext cx="6028583" cy="0"/>
          </a:xfrm>
          <a:prstGeom prst="line">
            <a:avLst/>
          </a:prstGeom>
          <a:noFill/>
          <a:ln w="12700" cap="flat" cmpd="sng" algn="ctr">
            <a:solidFill>
              <a:srgbClr val="000000"/>
            </a:solidFill>
            <a:prstDash val="solid"/>
            <a:headEnd type="none" w="med" len="med"/>
            <a:tailEnd type="none" w="med" len="med"/>
          </a:ln>
          <a:effectLst/>
        </p:spPr>
      </p:cxnSp>
      <p:cxnSp>
        <p:nvCxnSpPr>
          <p:cNvPr id="5" name="Straight Connector 4">
            <a:extLst>
              <a:ext uri="{FF2B5EF4-FFF2-40B4-BE49-F238E27FC236}">
                <a16:creationId xmlns:a16="http://schemas.microsoft.com/office/drawing/2014/main" id="{D275418F-5541-F6D0-CACE-311C752E9576}"/>
              </a:ext>
            </a:extLst>
          </p:cNvPr>
          <p:cNvCxnSpPr>
            <a:cxnSpLocks/>
          </p:cNvCxnSpPr>
          <p:nvPr/>
        </p:nvCxnSpPr>
        <p:spPr bwMode="auto">
          <a:xfrm>
            <a:off x="294317" y="3652061"/>
            <a:ext cx="6028583" cy="0"/>
          </a:xfrm>
          <a:prstGeom prst="line">
            <a:avLst/>
          </a:prstGeom>
          <a:noFill/>
          <a:ln w="12700" cap="flat" cmpd="sng" algn="ctr">
            <a:solidFill>
              <a:srgbClr val="000000"/>
            </a:solidFill>
            <a:prstDash val="solid"/>
            <a:headEnd type="none" w="med" len="med"/>
            <a:tailEnd type="none" w="med" len="med"/>
          </a:ln>
          <a:effectLst/>
        </p:spPr>
      </p:cxnSp>
      <p:sp>
        <p:nvSpPr>
          <p:cNvPr id="6" name="TextBox 5">
            <a:extLst>
              <a:ext uri="{FF2B5EF4-FFF2-40B4-BE49-F238E27FC236}">
                <a16:creationId xmlns:a16="http://schemas.microsoft.com/office/drawing/2014/main" id="{C735DE66-BA6F-4DC2-5495-B4FCA585FE5F}"/>
              </a:ext>
            </a:extLst>
          </p:cNvPr>
          <p:cNvSpPr txBox="1"/>
          <p:nvPr/>
        </p:nvSpPr>
        <p:spPr>
          <a:xfrm>
            <a:off x="357539" y="2260687"/>
            <a:ext cx="94993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Use</a:t>
            </a:r>
            <a:r>
              <a:rPr kumimoji="0" lang="zh-CN" altLang="en-US" sz="1400" b="1" i="0" u="none" strike="noStrike" cap="none" spc="0" normalizeH="0" baseline="0" dirty="0">
                <a:ln>
                  <a:noFill/>
                </a:ln>
                <a:solidFill>
                  <a:srgbClr val="C00000"/>
                </a:solidFill>
                <a:effectLst/>
                <a:uFillTx/>
                <a:latin typeface="IBM Plex Sans" panose="020B0503050203000203" pitchFamily="34" charset="0"/>
                <a:sym typeface="Calibri"/>
              </a:rPr>
              <a:t> </a:t>
            </a: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Cases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7" name="Title">
            <a:extLst>
              <a:ext uri="{FF2B5EF4-FFF2-40B4-BE49-F238E27FC236}">
                <a16:creationId xmlns:a16="http://schemas.microsoft.com/office/drawing/2014/main" id="{24D92DE2-102E-6BED-A3D2-4042C330F974}"/>
              </a:ext>
            </a:extLst>
          </p:cNvPr>
          <p:cNvSpPr txBox="1"/>
          <p:nvPr/>
        </p:nvSpPr>
        <p:spPr>
          <a:xfrm>
            <a:off x="280415" y="1116013"/>
            <a:ext cx="5332986" cy="738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Summary</a:t>
            </a:r>
            <a:r>
              <a:rPr lang="zh-CN" altLang="en-US" b="1" dirty="0">
                <a:solidFill>
                  <a:schemeClr val="tx1"/>
                </a:solidFill>
                <a:latin typeface="IBM Plex Sans"/>
              </a:rPr>
              <a:t> </a:t>
            </a:r>
            <a:r>
              <a:rPr lang="en-US" altLang="zh-CN" b="1" dirty="0">
                <a:solidFill>
                  <a:schemeClr val="tx1"/>
                </a:solidFill>
                <a:latin typeface="IBM Plex Sans"/>
              </a:rPr>
              <a:t>&amp;</a:t>
            </a:r>
            <a:r>
              <a:rPr lang="zh-CN" altLang="en-US" b="1" dirty="0">
                <a:solidFill>
                  <a:schemeClr val="tx1"/>
                </a:solidFill>
                <a:latin typeface="IBM Plex Sans"/>
              </a:rPr>
              <a:t> </a:t>
            </a:r>
            <a:r>
              <a:rPr lang="en-US" altLang="zh-CN" b="1" dirty="0">
                <a:solidFill>
                  <a:schemeClr val="tx1"/>
                </a:solidFill>
                <a:latin typeface="IBM Plex Sans"/>
              </a:rPr>
              <a:t>Ideation</a:t>
            </a:r>
          </a:p>
        </p:txBody>
      </p:sp>
      <p:sp>
        <p:nvSpPr>
          <p:cNvPr id="9" name="TextBox 8">
            <a:extLst>
              <a:ext uri="{FF2B5EF4-FFF2-40B4-BE49-F238E27FC236}">
                <a16:creationId xmlns:a16="http://schemas.microsoft.com/office/drawing/2014/main" id="{1FDB680B-2843-7971-0501-A23B0B33B577}"/>
              </a:ext>
            </a:extLst>
          </p:cNvPr>
          <p:cNvSpPr txBox="1"/>
          <p:nvPr/>
        </p:nvSpPr>
        <p:spPr>
          <a:xfrm>
            <a:off x="1748015" y="2260687"/>
            <a:ext cx="110542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Expectation</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10" name="Straight Connector 9">
            <a:extLst>
              <a:ext uri="{FF2B5EF4-FFF2-40B4-BE49-F238E27FC236}">
                <a16:creationId xmlns:a16="http://schemas.microsoft.com/office/drawing/2014/main" id="{FE2EED1F-B7A3-D589-5196-22860EC9143B}"/>
              </a:ext>
            </a:extLst>
          </p:cNvPr>
          <p:cNvCxnSpPr>
            <a:cxnSpLocks/>
          </p:cNvCxnSpPr>
          <p:nvPr/>
        </p:nvCxnSpPr>
        <p:spPr bwMode="auto">
          <a:xfrm>
            <a:off x="3207167"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11" name="TextBox 10">
            <a:extLst>
              <a:ext uri="{FF2B5EF4-FFF2-40B4-BE49-F238E27FC236}">
                <a16:creationId xmlns:a16="http://schemas.microsoft.com/office/drawing/2014/main" id="{9E693679-D551-B265-1454-9F8766B75241}"/>
              </a:ext>
            </a:extLst>
          </p:cNvPr>
          <p:cNvSpPr txBox="1"/>
          <p:nvPr/>
        </p:nvSpPr>
        <p:spPr>
          <a:xfrm>
            <a:off x="5340561" y="2260687"/>
            <a:ext cx="49147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Data</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2" name="TextBox 11">
            <a:extLst>
              <a:ext uri="{FF2B5EF4-FFF2-40B4-BE49-F238E27FC236}">
                <a16:creationId xmlns:a16="http://schemas.microsoft.com/office/drawing/2014/main" id="{47E622EF-19B0-4FB1-C741-07DA49623504}"/>
              </a:ext>
            </a:extLst>
          </p:cNvPr>
          <p:cNvSpPr txBox="1"/>
          <p:nvPr/>
        </p:nvSpPr>
        <p:spPr>
          <a:xfrm>
            <a:off x="3635972" y="2152965"/>
            <a:ext cx="783226"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Persona</a:t>
            </a:r>
          </a:p>
          <a:p>
            <a:pPr marL="0" marR="0" indent="0" algn="ctr" defTabSz="914400" rtl="0" fontAlgn="auto" latinLnBrk="0" hangingPunct="0">
              <a:lnSpc>
                <a:spcPct val="100000"/>
              </a:lnSpc>
              <a:spcBef>
                <a:spcPts val="0"/>
              </a:spcBef>
              <a:spcAft>
                <a:spcPts val="0"/>
              </a:spcAft>
              <a:buClrTx/>
              <a:buSzTx/>
              <a:buFontTx/>
              <a:buNone/>
              <a:tabLst/>
            </a:pPr>
            <a:r>
              <a:rPr lang="en-US" altLang="zh-CN" sz="1400" b="1" dirty="0">
                <a:solidFill>
                  <a:srgbClr val="C00000"/>
                </a:solidFill>
                <a:latin typeface="IBM Plex Sans" panose="020B0503050203000203" pitchFamily="34" charset="0"/>
              </a:rPr>
              <a:t>&amp;</a:t>
            </a:r>
            <a:r>
              <a:rPr lang="zh-CN" altLang="en-US" sz="1400" b="1" dirty="0">
                <a:solidFill>
                  <a:srgbClr val="C00000"/>
                </a:solidFill>
                <a:latin typeface="IBM Plex Sans" panose="020B0503050203000203" pitchFamily="34" charset="0"/>
              </a:rPr>
              <a:t> </a:t>
            </a:r>
            <a:r>
              <a:rPr lang="en-US" altLang="zh-CN" sz="1400" b="1" dirty="0">
                <a:solidFill>
                  <a:srgbClr val="C00000"/>
                </a:solidFill>
                <a:latin typeface="IBM Plex Sans" panose="020B0503050203000203" pitchFamily="34" charset="0"/>
              </a:rPr>
              <a:t>Team</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13" name="Straight Connector 12">
            <a:extLst>
              <a:ext uri="{FF2B5EF4-FFF2-40B4-BE49-F238E27FC236}">
                <a16:creationId xmlns:a16="http://schemas.microsoft.com/office/drawing/2014/main" id="{B28F73C1-B6BF-1C20-82A4-B0D21518D6D4}"/>
              </a:ext>
            </a:extLst>
          </p:cNvPr>
          <p:cNvCxnSpPr>
            <a:cxnSpLocks/>
          </p:cNvCxnSpPr>
          <p:nvPr/>
        </p:nvCxnSpPr>
        <p:spPr bwMode="auto">
          <a:xfrm>
            <a:off x="6322900"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14" name="TextBox 13">
            <a:extLst>
              <a:ext uri="{FF2B5EF4-FFF2-40B4-BE49-F238E27FC236}">
                <a16:creationId xmlns:a16="http://schemas.microsoft.com/office/drawing/2014/main" id="{444977C0-9461-905D-741A-C48395AA0973}"/>
              </a:ext>
            </a:extLst>
          </p:cNvPr>
          <p:cNvSpPr txBox="1"/>
          <p:nvPr/>
        </p:nvSpPr>
        <p:spPr>
          <a:xfrm>
            <a:off x="6503803" y="2260687"/>
            <a:ext cx="967572"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Resources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21" name="Straight Connector 20">
            <a:extLst>
              <a:ext uri="{FF2B5EF4-FFF2-40B4-BE49-F238E27FC236}">
                <a16:creationId xmlns:a16="http://schemas.microsoft.com/office/drawing/2014/main" id="{F8E6BCB4-9FE3-6DCD-3B92-3F7FD6C1F2DB}"/>
              </a:ext>
            </a:extLst>
          </p:cNvPr>
          <p:cNvCxnSpPr>
            <a:cxnSpLocks/>
          </p:cNvCxnSpPr>
          <p:nvPr/>
        </p:nvCxnSpPr>
        <p:spPr bwMode="auto">
          <a:xfrm>
            <a:off x="7567499" y="2067679"/>
            <a:ext cx="0" cy="4140805"/>
          </a:xfrm>
          <a:prstGeom prst="line">
            <a:avLst/>
          </a:prstGeom>
          <a:noFill/>
          <a:ln w="12700" cap="flat" cmpd="sng" algn="ctr">
            <a:solidFill>
              <a:srgbClr val="000000"/>
            </a:solidFill>
            <a:prstDash val="solid"/>
            <a:headEnd type="none" w="med" len="med"/>
            <a:tailEnd type="none" w="med" len="med"/>
          </a:ln>
          <a:effectLst/>
        </p:spPr>
      </p:cxnSp>
      <p:cxnSp>
        <p:nvCxnSpPr>
          <p:cNvPr id="22" name="Straight Connector 21">
            <a:extLst>
              <a:ext uri="{FF2B5EF4-FFF2-40B4-BE49-F238E27FC236}">
                <a16:creationId xmlns:a16="http://schemas.microsoft.com/office/drawing/2014/main" id="{345A4F2A-D281-490B-1C7C-8006B364879E}"/>
              </a:ext>
            </a:extLst>
          </p:cNvPr>
          <p:cNvCxnSpPr>
            <a:cxnSpLocks/>
          </p:cNvCxnSpPr>
          <p:nvPr/>
        </p:nvCxnSpPr>
        <p:spPr bwMode="auto">
          <a:xfrm>
            <a:off x="4849700"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23" name="Folded Corner 22">
            <a:extLst>
              <a:ext uri="{FF2B5EF4-FFF2-40B4-BE49-F238E27FC236}">
                <a16:creationId xmlns:a16="http://schemas.microsoft.com/office/drawing/2014/main" id="{0FA63773-8BE2-F991-D0E3-ECAD7AED8673}"/>
              </a:ext>
            </a:extLst>
          </p:cNvPr>
          <p:cNvSpPr/>
          <p:nvPr/>
        </p:nvSpPr>
        <p:spPr>
          <a:xfrm>
            <a:off x="416352" y="2901609"/>
            <a:ext cx="832311" cy="568070"/>
          </a:xfrm>
          <a:prstGeom prst="foldedCorner">
            <a:avLst/>
          </a:prstGeom>
          <a:solidFill>
            <a:schemeClr val="accent6">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Code</a:t>
            </a:r>
            <a:endParaRPr lang="en-HK" altLang="zh-CN" sz="1200" dirty="0">
              <a:solidFill>
                <a:schemeClr val="tx1"/>
              </a:solidFill>
              <a:latin typeface="AkayaKanadaka" panose="02010502080401010103" pitchFamily="2" charset="77"/>
              <a:cs typeface="AkayaKanadaka" panose="02010502080401010103" pitchFamily="2" charset="77"/>
            </a:endParaRPr>
          </a:p>
          <a:p>
            <a:pPr algn="ctr"/>
            <a:r>
              <a:rPr lang="en-US" altLang="zh-CN" sz="1200" dirty="0">
                <a:solidFill>
                  <a:schemeClr val="tx1"/>
                </a:solidFill>
                <a:latin typeface="AkayaKanadaka" panose="02010502080401010103" pitchFamily="2" charset="77"/>
                <a:cs typeface="AkayaKanadaka" panose="02010502080401010103" pitchFamily="2" charset="77"/>
              </a:rPr>
              <a:t>Assistant</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24" name="Folded Corner 23">
            <a:extLst>
              <a:ext uri="{FF2B5EF4-FFF2-40B4-BE49-F238E27FC236}">
                <a16:creationId xmlns:a16="http://schemas.microsoft.com/office/drawing/2014/main" id="{9E94485D-77DF-ADB7-2080-F074156C765F}"/>
              </a:ext>
            </a:extLst>
          </p:cNvPr>
          <p:cNvSpPr/>
          <p:nvPr/>
        </p:nvSpPr>
        <p:spPr>
          <a:xfrm>
            <a:off x="280415" y="3938581"/>
            <a:ext cx="1078294" cy="768585"/>
          </a:xfrm>
          <a:prstGeom prst="foldedCorner">
            <a:avLst/>
          </a:prstGeom>
          <a:solidFill>
            <a:schemeClr val="accent6">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Knowledge</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Based</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Search</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26" name="正方形">
            <a:extLst>
              <a:ext uri="{FF2B5EF4-FFF2-40B4-BE49-F238E27FC236}">
                <a16:creationId xmlns:a16="http://schemas.microsoft.com/office/drawing/2014/main" id="{0D3AAEC5-E104-D1B2-6409-7D8971DDFFF8}"/>
              </a:ext>
            </a:extLst>
          </p:cNvPr>
          <p:cNvSpPr/>
          <p:nvPr/>
        </p:nvSpPr>
        <p:spPr>
          <a:xfrm rot="21447770">
            <a:off x="2067291" y="5415134"/>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7" name="正方形">
            <a:extLst>
              <a:ext uri="{FF2B5EF4-FFF2-40B4-BE49-F238E27FC236}">
                <a16:creationId xmlns:a16="http://schemas.microsoft.com/office/drawing/2014/main" id="{0979EE2D-D2E0-C887-AAA2-B6589392139B}"/>
              </a:ext>
            </a:extLst>
          </p:cNvPr>
          <p:cNvSpPr/>
          <p:nvPr/>
        </p:nvSpPr>
        <p:spPr>
          <a:xfrm>
            <a:off x="1771946" y="5415134"/>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8" name="正方形">
            <a:extLst>
              <a:ext uri="{FF2B5EF4-FFF2-40B4-BE49-F238E27FC236}">
                <a16:creationId xmlns:a16="http://schemas.microsoft.com/office/drawing/2014/main" id="{7CC7399E-D043-61F6-D338-98A4B58A3D14}"/>
              </a:ext>
            </a:extLst>
          </p:cNvPr>
          <p:cNvSpPr/>
          <p:nvPr/>
        </p:nvSpPr>
        <p:spPr>
          <a:xfrm rot="21447770">
            <a:off x="2671269" y="5415134"/>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9" name="正方形">
            <a:extLst>
              <a:ext uri="{FF2B5EF4-FFF2-40B4-BE49-F238E27FC236}">
                <a16:creationId xmlns:a16="http://schemas.microsoft.com/office/drawing/2014/main" id="{5FD366C8-B0F6-90CB-8697-358EB4DF9AB0}"/>
              </a:ext>
            </a:extLst>
          </p:cNvPr>
          <p:cNvSpPr/>
          <p:nvPr/>
        </p:nvSpPr>
        <p:spPr>
          <a:xfrm>
            <a:off x="2375924" y="5415134"/>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0" name="Folded Corner 29">
            <a:extLst>
              <a:ext uri="{FF2B5EF4-FFF2-40B4-BE49-F238E27FC236}">
                <a16:creationId xmlns:a16="http://schemas.microsoft.com/office/drawing/2014/main" id="{82F11AB2-5D4B-B1AF-C91A-E3FDFAD4F3CF}"/>
              </a:ext>
            </a:extLst>
          </p:cNvPr>
          <p:cNvSpPr/>
          <p:nvPr/>
        </p:nvSpPr>
        <p:spPr>
          <a:xfrm>
            <a:off x="1541145" y="2750131"/>
            <a:ext cx="1519741" cy="852883"/>
          </a:xfrm>
          <a:prstGeom prst="foldedCorner">
            <a:avLst/>
          </a:prstGeom>
          <a:solidFill>
            <a:schemeClr val="accent4">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latin typeface="AkayaKanadaka" panose="02010502080401010103" pitchFamily="2" charset="77"/>
                <a:cs typeface="AkayaKanadaka" panose="02010502080401010103" pitchFamily="2" charset="77"/>
              </a:rPr>
              <a:t>Help</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developer</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with</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code</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validation,</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translation,</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app</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development,</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err="1">
                <a:solidFill>
                  <a:schemeClr val="tx1"/>
                </a:solidFill>
                <a:latin typeface="AkayaKanadaka" panose="02010502080401010103" pitchFamily="2" charset="77"/>
                <a:cs typeface="AkayaKanadaka" panose="02010502080401010103" pitchFamily="2" charset="77"/>
              </a:rPr>
              <a:t>etc</a:t>
            </a:r>
            <a:endParaRPr lang="en-CN" sz="1050" dirty="0">
              <a:solidFill>
                <a:schemeClr val="tx1"/>
              </a:solidFill>
              <a:latin typeface="AkayaKanadaka" panose="02010502080401010103" pitchFamily="2" charset="77"/>
              <a:cs typeface="AkayaKanadaka" panose="02010502080401010103" pitchFamily="2" charset="77"/>
            </a:endParaRPr>
          </a:p>
        </p:txBody>
      </p:sp>
      <p:sp>
        <p:nvSpPr>
          <p:cNvPr id="31" name="Folded Corner 30">
            <a:extLst>
              <a:ext uri="{FF2B5EF4-FFF2-40B4-BE49-F238E27FC236}">
                <a16:creationId xmlns:a16="http://schemas.microsoft.com/office/drawing/2014/main" id="{9A02285E-2B3C-61C9-0287-5794BCC4E79E}"/>
              </a:ext>
            </a:extLst>
          </p:cNvPr>
          <p:cNvSpPr/>
          <p:nvPr/>
        </p:nvSpPr>
        <p:spPr>
          <a:xfrm>
            <a:off x="3598214" y="2892538"/>
            <a:ext cx="832311" cy="568070"/>
          </a:xfrm>
          <a:prstGeom prst="foldedCorner">
            <a:avLst/>
          </a:prstGeom>
          <a:solidFill>
            <a:schemeClr val="accent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IT</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Dept</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33" name="正方形">
            <a:extLst>
              <a:ext uri="{FF2B5EF4-FFF2-40B4-BE49-F238E27FC236}">
                <a16:creationId xmlns:a16="http://schemas.microsoft.com/office/drawing/2014/main" id="{F7054C49-DE24-4A8C-91FA-7091E9BF552C}"/>
              </a:ext>
            </a:extLst>
          </p:cNvPr>
          <p:cNvSpPr/>
          <p:nvPr/>
        </p:nvSpPr>
        <p:spPr>
          <a:xfrm rot="21447770">
            <a:off x="3707930" y="4146800"/>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4" name="正方形">
            <a:extLst>
              <a:ext uri="{FF2B5EF4-FFF2-40B4-BE49-F238E27FC236}">
                <a16:creationId xmlns:a16="http://schemas.microsoft.com/office/drawing/2014/main" id="{DAE28FED-E44B-C73A-B103-6722FB268D4D}"/>
              </a:ext>
            </a:extLst>
          </p:cNvPr>
          <p:cNvSpPr/>
          <p:nvPr/>
        </p:nvSpPr>
        <p:spPr>
          <a:xfrm>
            <a:off x="3412585" y="4146800"/>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5" name="正方形">
            <a:extLst>
              <a:ext uri="{FF2B5EF4-FFF2-40B4-BE49-F238E27FC236}">
                <a16:creationId xmlns:a16="http://schemas.microsoft.com/office/drawing/2014/main" id="{6E263081-5F27-2A1A-3B16-C9BD4F4DD698}"/>
              </a:ext>
            </a:extLst>
          </p:cNvPr>
          <p:cNvSpPr/>
          <p:nvPr/>
        </p:nvSpPr>
        <p:spPr>
          <a:xfrm rot="21447770">
            <a:off x="4311908" y="4146800"/>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6" name="正方形">
            <a:extLst>
              <a:ext uri="{FF2B5EF4-FFF2-40B4-BE49-F238E27FC236}">
                <a16:creationId xmlns:a16="http://schemas.microsoft.com/office/drawing/2014/main" id="{ACCC8E0A-7C1C-DE60-A08B-A07D45B26269}"/>
              </a:ext>
            </a:extLst>
          </p:cNvPr>
          <p:cNvSpPr/>
          <p:nvPr/>
        </p:nvSpPr>
        <p:spPr>
          <a:xfrm>
            <a:off x="4016563" y="4146800"/>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8" name="Folded Corner 37">
            <a:extLst>
              <a:ext uri="{FF2B5EF4-FFF2-40B4-BE49-F238E27FC236}">
                <a16:creationId xmlns:a16="http://schemas.microsoft.com/office/drawing/2014/main" id="{1A6EA00A-2488-C678-3A97-415575B9EBD3}"/>
              </a:ext>
            </a:extLst>
          </p:cNvPr>
          <p:cNvSpPr/>
          <p:nvPr/>
        </p:nvSpPr>
        <p:spPr>
          <a:xfrm>
            <a:off x="5170145" y="2887561"/>
            <a:ext cx="832311" cy="568070"/>
          </a:xfrm>
          <a:prstGeom prst="foldedCorner">
            <a:avLst/>
          </a:prstGeom>
          <a:solidFill>
            <a:schemeClr val="accent1">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Coding</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Examples</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39" name="Folded Corner 38">
            <a:extLst>
              <a:ext uri="{FF2B5EF4-FFF2-40B4-BE49-F238E27FC236}">
                <a16:creationId xmlns:a16="http://schemas.microsoft.com/office/drawing/2014/main" id="{5A5B22F9-247A-DFF4-9D90-A05674FEA2FE}"/>
              </a:ext>
            </a:extLst>
          </p:cNvPr>
          <p:cNvSpPr/>
          <p:nvPr/>
        </p:nvSpPr>
        <p:spPr>
          <a:xfrm>
            <a:off x="6571433" y="2899916"/>
            <a:ext cx="832311" cy="568070"/>
          </a:xfrm>
          <a:prstGeom prst="foldedCorner">
            <a:avLst/>
          </a:prstGeom>
          <a:solidFill>
            <a:schemeClr val="bg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GPU</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40" name="Folded Corner 39">
            <a:extLst>
              <a:ext uri="{FF2B5EF4-FFF2-40B4-BE49-F238E27FC236}">
                <a16:creationId xmlns:a16="http://schemas.microsoft.com/office/drawing/2014/main" id="{898678A2-6B7F-CF63-3402-D6E723E7EDA9}"/>
              </a:ext>
            </a:extLst>
          </p:cNvPr>
          <p:cNvSpPr/>
          <p:nvPr/>
        </p:nvSpPr>
        <p:spPr>
          <a:xfrm>
            <a:off x="6571433" y="3723931"/>
            <a:ext cx="832311" cy="568070"/>
          </a:xfrm>
          <a:prstGeom prst="foldedCorner">
            <a:avLst/>
          </a:prstGeom>
          <a:solidFill>
            <a:schemeClr val="bg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Private</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Cloud</a:t>
            </a:r>
            <a:endParaRPr lang="en-CN" sz="1200" dirty="0">
              <a:solidFill>
                <a:schemeClr val="tx1"/>
              </a:solidFill>
              <a:latin typeface="AkayaKanadaka" panose="02010502080401010103" pitchFamily="2" charset="77"/>
              <a:cs typeface="AkayaKanadaka" panose="02010502080401010103" pitchFamily="2" charset="77"/>
            </a:endParaRPr>
          </a:p>
        </p:txBody>
      </p:sp>
      <p:pic>
        <p:nvPicPr>
          <p:cNvPr id="45" name="Picture Placeholder 2">
            <a:extLst>
              <a:ext uri="{FF2B5EF4-FFF2-40B4-BE49-F238E27FC236}">
                <a16:creationId xmlns:a16="http://schemas.microsoft.com/office/drawing/2014/main" id="{9EA86FBC-06AD-B64B-1672-50F979737366}"/>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67942" r="7048" b="11483"/>
          <a:stretch/>
        </p:blipFill>
        <p:spPr>
          <a:xfrm>
            <a:off x="7843575" y="0"/>
            <a:ext cx="4344642" cy="6858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pic>
      <p:sp>
        <p:nvSpPr>
          <p:cNvPr id="46" name="矩形 3">
            <a:extLst>
              <a:ext uri="{FF2B5EF4-FFF2-40B4-BE49-F238E27FC236}">
                <a16:creationId xmlns:a16="http://schemas.microsoft.com/office/drawing/2014/main" id="{F7500C23-CE5C-1EDA-D637-4E3B22C3DDA3}"/>
              </a:ext>
            </a:extLst>
          </p:cNvPr>
          <p:cNvSpPr/>
          <p:nvPr/>
        </p:nvSpPr>
        <p:spPr>
          <a:xfrm>
            <a:off x="7843574" y="0"/>
            <a:ext cx="4348426"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ea"/>
              <a:sym typeface="+mn-lt"/>
            </a:endParaRPr>
          </a:p>
        </p:txBody>
      </p:sp>
      <p:sp>
        <p:nvSpPr>
          <p:cNvPr id="41" name="圆角矩形 4">
            <a:extLst>
              <a:ext uri="{FF2B5EF4-FFF2-40B4-BE49-F238E27FC236}">
                <a16:creationId xmlns:a16="http://schemas.microsoft.com/office/drawing/2014/main" id="{A9A7FAC3-0280-0132-A43D-FA8BD1293CFE}"/>
              </a:ext>
            </a:extLst>
          </p:cNvPr>
          <p:cNvSpPr/>
          <p:nvPr/>
        </p:nvSpPr>
        <p:spPr>
          <a:xfrm rot="1816967">
            <a:off x="6353106" y="1392046"/>
            <a:ext cx="1592354" cy="550681"/>
          </a:xfrm>
          <a:prstGeom prst="roundRect">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zh-CN" sz="1600" b="1" i="0" u="none" strike="noStrike" kern="1200" cap="none" spc="0" normalizeH="0" baseline="0" noProof="0" dirty="0">
                <a:ln>
                  <a:noFill/>
                </a:ln>
                <a:solidFill>
                  <a:prstClr val="white"/>
                </a:solidFill>
                <a:effectLst/>
                <a:uLnTx/>
                <a:uFillTx/>
                <a:latin typeface="IBM Plex Sans" panose="020B0503050203000203" pitchFamily="34" charset="0"/>
                <a:ea typeface="宋体" panose="02010600030101010101" pitchFamily="2" charset="-122"/>
                <a:cs typeface="+mn-cs"/>
              </a:rPr>
              <a:t>Example</a:t>
            </a:r>
            <a:endParaRPr kumimoji="1" lang="zh-CN" altLang="en-US" sz="1600" b="1" i="0" u="none" strike="noStrike" kern="1200" cap="none" spc="0" normalizeH="0" baseline="0" noProof="0" dirty="0">
              <a:ln>
                <a:noFill/>
              </a:ln>
              <a:solidFill>
                <a:prstClr val="white"/>
              </a:solidFill>
              <a:effectLst/>
              <a:uLnTx/>
              <a:uFillTx/>
              <a:latin typeface="IBM Plex Sans" panose="020B0503050203000203" pitchFamily="34" charset="0"/>
              <a:ea typeface="宋体" panose="02010600030101010101" pitchFamily="2" charset="-122"/>
              <a:cs typeface="+mn-cs"/>
            </a:endParaRPr>
          </a:p>
        </p:txBody>
      </p:sp>
    </p:spTree>
    <p:extLst>
      <p:ext uri="{BB962C8B-B14F-4D97-AF65-F5344CB8AC3E}">
        <p14:creationId xmlns:p14="http://schemas.microsoft.com/office/powerpoint/2010/main" val="1723252277"/>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26">
            <a:extLst>
              <a:ext uri="{FF2B5EF4-FFF2-40B4-BE49-F238E27FC236}">
                <a16:creationId xmlns:a16="http://schemas.microsoft.com/office/drawing/2014/main" id="{FF99D42C-2003-20D6-BD95-6DA51557CBC5}"/>
              </a:ext>
            </a:extLst>
          </p:cNvPr>
          <p:cNvSpPr/>
          <p:nvPr/>
        </p:nvSpPr>
        <p:spPr>
          <a:xfrm>
            <a:off x="9085634" y="6342"/>
            <a:ext cx="3106366" cy="6851658"/>
          </a:xfrm>
          <a:prstGeom prst="rect">
            <a:avLst/>
          </a:prstGeom>
          <a:solidFill>
            <a:srgbClr val="F4F4F4"/>
          </a:solidFill>
          <a:ln w="12700">
            <a:miter lim="400000"/>
          </a:ln>
        </p:spPr>
        <p:txBody>
          <a:bodyPr lIns="45719" rIns="45719"/>
          <a:lstStyle/>
          <a:p>
            <a:pPr marL="0" marR="0" lvl="0" indent="0" algn="l" defTabSz="1218071" rtl="0" eaLnBrk="1" fontAlgn="auto" latinLnBrk="0" hangingPunct="0">
              <a:lnSpc>
                <a:spcPct val="100000"/>
              </a:lnSpc>
              <a:spcBef>
                <a:spcPts val="0"/>
              </a:spcBef>
              <a:spcAft>
                <a:spcPts val="0"/>
              </a:spcAft>
              <a:buClrTx/>
              <a:buSzTx/>
              <a:buFontTx/>
              <a:buNone/>
              <a:tabLst/>
              <a:defRPr>
                <a:solidFill>
                  <a:srgbClr val="FFFFFF"/>
                </a:solidFill>
                <a:latin typeface="IBM Plex Sans"/>
                <a:ea typeface="IBM Plex Sans"/>
                <a:cs typeface="IBM Plex Sans"/>
                <a:sym typeface="IBM Plex Sans"/>
              </a:defRPr>
            </a:pPr>
            <a:endParaRPr kumimoji="0" sz="1800" b="0" i="0" u="none" strike="noStrike" kern="0" cap="none" spc="0" normalizeH="0" baseline="0" noProof="0">
              <a:ln>
                <a:noFill/>
              </a:ln>
              <a:solidFill>
                <a:srgbClr val="FFFFFF"/>
              </a:solidFill>
              <a:effectLst/>
              <a:uLnTx/>
              <a:uFillTx/>
              <a:latin typeface="IBM Plex Sans"/>
              <a:sym typeface="IBM Plex Sans"/>
            </a:endParaRPr>
          </a:p>
        </p:txBody>
      </p:sp>
      <p:sp>
        <p:nvSpPr>
          <p:cNvPr id="2971" name="Title"/>
          <p:cNvSpPr txBox="1">
            <a:spLocks noGrp="1"/>
          </p:cNvSpPr>
          <p:nvPr>
            <p:ph type="title"/>
          </p:nvPr>
        </p:nvSpPr>
        <p:spPr>
          <a:xfrm>
            <a:off x="280415" y="169333"/>
            <a:ext cx="6657098" cy="633678"/>
          </a:xfrm>
          <a:prstGeom prst="rect">
            <a:avLst/>
          </a:prstGeom>
        </p:spPr>
        <p:txBody>
          <a:bodyPr>
            <a:normAutofit/>
          </a:bodyPr>
          <a:lstStyle>
            <a:lvl1pPr>
              <a:defRPr>
                <a:solidFill>
                  <a:srgbClr val="000000"/>
                </a:solidFill>
              </a:defRPr>
            </a:lvl1pPr>
          </a:lstStyle>
          <a:p>
            <a:r>
              <a:rPr lang="en-US" altLang="zh-CN" dirty="0"/>
              <a:t>Developing</a:t>
            </a:r>
            <a:r>
              <a:rPr lang="zh-CN" altLang="en-US" dirty="0"/>
              <a:t> </a:t>
            </a:r>
            <a:r>
              <a:rPr lang="en-US" altLang="zh-CN" dirty="0"/>
              <a:t>LLMs</a:t>
            </a:r>
            <a:r>
              <a:rPr lang="zh-CN" altLang="en-US" dirty="0"/>
              <a:t> </a:t>
            </a:r>
            <a:r>
              <a:rPr lang="en-US" altLang="zh-CN" dirty="0"/>
              <a:t>on</a:t>
            </a:r>
            <a:r>
              <a:rPr lang="zh-CN" altLang="en-US" dirty="0"/>
              <a:t> </a:t>
            </a:r>
            <a:r>
              <a:rPr lang="en-US" altLang="zh-CN" dirty="0" err="1"/>
              <a:t>watsonx.ai</a:t>
            </a:r>
            <a:endParaRPr dirty="0"/>
          </a:p>
        </p:txBody>
      </p:sp>
      <p:sp>
        <p:nvSpPr>
          <p:cNvPr id="2973" name="Slide Number Placeholder"/>
          <p:cNvSpPr txBox="1">
            <a:spLocks noGrp="1"/>
          </p:cNvSpPr>
          <p:nvPr>
            <p:ph type="sldNum" sz="quarter" idx="2"/>
          </p:nvPr>
        </p:nvSpPr>
        <p:spPr>
          <a:xfrm>
            <a:off x="11682478" y="6540499"/>
            <a:ext cx="204634"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34</a:t>
            </a:fld>
            <a:endParaRPr/>
          </a:p>
        </p:txBody>
      </p:sp>
      <p:sp>
        <p:nvSpPr>
          <p:cNvPr id="2977" name="Title"/>
          <p:cNvSpPr txBox="1"/>
          <p:nvPr/>
        </p:nvSpPr>
        <p:spPr>
          <a:xfrm>
            <a:off x="181015" y="1130300"/>
            <a:ext cx="6259542" cy="5558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a:t>Steps</a:t>
            </a:r>
            <a:r>
              <a:rPr lang="zh-CN" altLang="en-US" dirty="0"/>
              <a:t> </a:t>
            </a:r>
            <a:r>
              <a:rPr lang="en-US" altLang="zh-CN" dirty="0"/>
              <a:t>following</a:t>
            </a:r>
            <a:r>
              <a:rPr lang="zh-CN" altLang="en-US" dirty="0"/>
              <a:t> </a:t>
            </a:r>
            <a:r>
              <a:rPr lang="en-US" altLang="zh-CN" dirty="0" err="1"/>
              <a:t>LLMOps</a:t>
            </a:r>
            <a:r>
              <a:rPr lang="zh-CN" altLang="en-US" dirty="0"/>
              <a:t> </a:t>
            </a:r>
            <a:r>
              <a:rPr lang="en-US" altLang="zh-CN" dirty="0"/>
              <a:t>practice:</a:t>
            </a:r>
          </a:p>
          <a:p>
            <a:pPr defTabSz="1219200">
              <a:spcBef>
                <a:spcPts val="600"/>
              </a:spcBef>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EDA:</a:t>
            </a:r>
            <a:r>
              <a:rPr lang="zh-CN" altLang="en-US" dirty="0"/>
              <a:t> </a:t>
            </a:r>
            <a:r>
              <a:rPr lang="en-US" altLang="zh-CN" dirty="0"/>
              <a:t>Watson</a:t>
            </a:r>
            <a:r>
              <a:rPr lang="zh-CN" altLang="en-US" dirty="0"/>
              <a:t> </a:t>
            </a:r>
            <a:r>
              <a:rPr lang="en-US" altLang="zh-CN" dirty="0"/>
              <a:t>Studio,</a:t>
            </a:r>
            <a:r>
              <a:rPr lang="zh-CN" altLang="en-US" dirty="0"/>
              <a:t> </a:t>
            </a:r>
            <a:r>
              <a:rPr lang="en-US" altLang="zh-CN" dirty="0"/>
              <a:t>Prompt</a:t>
            </a:r>
            <a:r>
              <a:rPr lang="zh-CN" altLang="en-US" dirty="0"/>
              <a:t> </a:t>
            </a:r>
            <a:r>
              <a:rPr lang="en-US" altLang="zh-CN" dirty="0"/>
              <a:t>Lab</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Data</a:t>
            </a:r>
            <a:r>
              <a:rPr lang="zh-CN" altLang="en-US" dirty="0"/>
              <a:t> </a:t>
            </a:r>
            <a:r>
              <a:rPr lang="en-US" altLang="zh-CN" dirty="0"/>
              <a:t>Prep:</a:t>
            </a:r>
            <a:r>
              <a:rPr lang="zh-CN" altLang="en-US" dirty="0"/>
              <a:t> </a:t>
            </a:r>
            <a:r>
              <a:rPr lang="en-US" altLang="zh-CN" dirty="0"/>
              <a:t>Watson</a:t>
            </a:r>
            <a:r>
              <a:rPr lang="zh-CN" altLang="en-US" dirty="0"/>
              <a:t> </a:t>
            </a:r>
            <a:r>
              <a:rPr lang="en-US" altLang="zh-CN" dirty="0"/>
              <a:t>Studio,</a:t>
            </a:r>
            <a:r>
              <a:rPr lang="zh-CN" altLang="en-US" dirty="0"/>
              <a:t> </a:t>
            </a:r>
            <a:r>
              <a:rPr lang="en-US" altLang="zh-CN" dirty="0"/>
              <a:t>Milvus</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Prompt</a:t>
            </a:r>
            <a:r>
              <a:rPr lang="zh-CN" altLang="en-US" dirty="0"/>
              <a:t> </a:t>
            </a:r>
            <a:r>
              <a:rPr lang="en-US" altLang="zh-CN" dirty="0"/>
              <a:t>Engineering:</a:t>
            </a:r>
            <a:r>
              <a:rPr lang="zh-CN" altLang="en-US" dirty="0"/>
              <a:t> </a:t>
            </a:r>
            <a:r>
              <a:rPr lang="en-US" altLang="zh-CN" dirty="0"/>
              <a:t>Prompt</a:t>
            </a:r>
            <a:r>
              <a:rPr lang="zh-CN" altLang="en-US" dirty="0"/>
              <a:t> </a:t>
            </a:r>
            <a:r>
              <a:rPr lang="en-US" altLang="zh-CN" dirty="0"/>
              <a:t>Lab</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Development:</a:t>
            </a:r>
            <a:r>
              <a:rPr lang="zh-CN" altLang="en-US" dirty="0"/>
              <a:t> </a:t>
            </a:r>
            <a:r>
              <a:rPr lang="en-US" altLang="zh-CN" dirty="0"/>
              <a:t>Tuning</a:t>
            </a:r>
            <a:r>
              <a:rPr lang="zh-CN" altLang="en-US" dirty="0"/>
              <a:t> </a:t>
            </a:r>
            <a:r>
              <a:rPr lang="en-US" altLang="zh-CN" dirty="0"/>
              <a:t>Studio</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Evaluation:</a:t>
            </a:r>
            <a:r>
              <a:rPr lang="zh-CN" altLang="en-US" dirty="0"/>
              <a:t> </a:t>
            </a:r>
            <a:r>
              <a:rPr lang="en-US" altLang="zh-CN" dirty="0"/>
              <a:t>Watson</a:t>
            </a:r>
            <a:r>
              <a:rPr lang="zh-CN" altLang="en-US" dirty="0"/>
              <a:t> </a:t>
            </a:r>
            <a:r>
              <a:rPr lang="en-US" altLang="zh-CN" dirty="0"/>
              <a:t>Studio,</a:t>
            </a:r>
            <a:r>
              <a:rPr lang="zh-CN" altLang="en-US" dirty="0"/>
              <a:t> </a:t>
            </a:r>
            <a:r>
              <a:rPr lang="en-US" altLang="zh-CN" dirty="0" err="1"/>
              <a:t>OpenScale</a:t>
            </a: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Deployment:</a:t>
            </a:r>
            <a:r>
              <a:rPr lang="zh-CN" altLang="en-US" dirty="0"/>
              <a:t> </a:t>
            </a:r>
            <a:r>
              <a:rPr lang="en-US" altLang="zh-CN" dirty="0"/>
              <a:t>Watson</a:t>
            </a:r>
            <a:r>
              <a:rPr lang="zh-CN" altLang="en-US" dirty="0"/>
              <a:t> </a:t>
            </a:r>
            <a:r>
              <a:rPr lang="en-US" altLang="zh-CN" dirty="0"/>
              <a:t>Machine</a:t>
            </a:r>
            <a:r>
              <a:rPr lang="zh-CN" altLang="en-US" dirty="0"/>
              <a:t> </a:t>
            </a:r>
            <a:r>
              <a:rPr lang="en-US" altLang="zh-CN" dirty="0"/>
              <a:t>Learning</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Monitoring:</a:t>
            </a:r>
            <a:r>
              <a:rPr lang="zh-CN" altLang="en-US" dirty="0"/>
              <a:t> </a:t>
            </a:r>
            <a:r>
              <a:rPr lang="en-US" altLang="zh-CN" dirty="0" err="1"/>
              <a:t>OpenScale</a:t>
            </a:r>
            <a:endParaRPr dirty="0"/>
          </a:p>
        </p:txBody>
      </p:sp>
      <p:sp>
        <p:nvSpPr>
          <p:cNvPr id="2" name="TextBox 1">
            <a:extLst>
              <a:ext uri="{FF2B5EF4-FFF2-40B4-BE49-F238E27FC236}">
                <a16:creationId xmlns:a16="http://schemas.microsoft.com/office/drawing/2014/main" id="{C6D7DDC6-1550-E317-7833-CEF7892A2BEE}"/>
              </a:ext>
            </a:extLst>
          </p:cNvPr>
          <p:cNvSpPr txBox="1"/>
          <p:nvPr/>
        </p:nvSpPr>
        <p:spPr>
          <a:xfrm>
            <a:off x="5720025" y="2011680"/>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3" name="TextBox 2">
            <a:extLst>
              <a:ext uri="{FF2B5EF4-FFF2-40B4-BE49-F238E27FC236}">
                <a16:creationId xmlns:a16="http://schemas.microsoft.com/office/drawing/2014/main" id="{A2C71113-9F1E-92DD-BA79-037F6012CC08}"/>
              </a:ext>
            </a:extLst>
          </p:cNvPr>
          <p:cNvSpPr txBox="1"/>
          <p:nvPr/>
        </p:nvSpPr>
        <p:spPr>
          <a:xfrm>
            <a:off x="5720024" y="2720317"/>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0136E420-9B79-4853-8136-EAA0012B1092}"/>
              </a:ext>
            </a:extLst>
          </p:cNvPr>
          <p:cNvSpPr txBox="1"/>
          <p:nvPr/>
        </p:nvSpPr>
        <p:spPr>
          <a:xfrm>
            <a:off x="7294824" y="2726008"/>
            <a:ext cx="1441061" cy="276997"/>
          </a:xfrm>
          <a:prstGeom prst="rect">
            <a:avLst/>
          </a:prstGeom>
          <a:solidFill>
            <a:srgbClr val="92D05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x.data</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5" name="TextBox 4">
            <a:extLst>
              <a:ext uri="{FF2B5EF4-FFF2-40B4-BE49-F238E27FC236}">
                <a16:creationId xmlns:a16="http://schemas.microsoft.com/office/drawing/2014/main" id="{7B25FAF7-F20B-DDF2-475A-6C69778EF8AD}"/>
              </a:ext>
            </a:extLst>
          </p:cNvPr>
          <p:cNvSpPr txBox="1"/>
          <p:nvPr/>
        </p:nvSpPr>
        <p:spPr>
          <a:xfrm>
            <a:off x="5720024" y="3428954"/>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38F8225C-00FF-4173-6C84-A314A617CECA}"/>
              </a:ext>
            </a:extLst>
          </p:cNvPr>
          <p:cNvSpPr txBox="1"/>
          <p:nvPr/>
        </p:nvSpPr>
        <p:spPr>
          <a:xfrm>
            <a:off x="5720024" y="4137591"/>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87DD13B2-F338-BA39-DED3-84E761E96BBE}"/>
              </a:ext>
            </a:extLst>
          </p:cNvPr>
          <p:cNvSpPr txBox="1"/>
          <p:nvPr/>
        </p:nvSpPr>
        <p:spPr>
          <a:xfrm>
            <a:off x="7294824" y="4842519"/>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8" name="TextBox 7">
            <a:extLst>
              <a:ext uri="{FF2B5EF4-FFF2-40B4-BE49-F238E27FC236}">
                <a16:creationId xmlns:a16="http://schemas.microsoft.com/office/drawing/2014/main" id="{CE289E00-BEAB-4EAB-ADAD-F743390B57C5}"/>
              </a:ext>
            </a:extLst>
          </p:cNvPr>
          <p:cNvSpPr txBox="1"/>
          <p:nvPr/>
        </p:nvSpPr>
        <p:spPr>
          <a:xfrm>
            <a:off x="5720023" y="4842519"/>
            <a:ext cx="1441061" cy="276997"/>
          </a:xfrm>
          <a:prstGeom prst="rect">
            <a:avLst/>
          </a:prstGeom>
          <a:solidFill>
            <a:srgbClr val="FF7E79"/>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x.governance</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9" name="TextBox 8">
            <a:extLst>
              <a:ext uri="{FF2B5EF4-FFF2-40B4-BE49-F238E27FC236}">
                <a16:creationId xmlns:a16="http://schemas.microsoft.com/office/drawing/2014/main" id="{B4281091-DA65-BF3A-DAB3-63F8EBAB2765}"/>
              </a:ext>
            </a:extLst>
          </p:cNvPr>
          <p:cNvSpPr txBox="1"/>
          <p:nvPr/>
        </p:nvSpPr>
        <p:spPr>
          <a:xfrm>
            <a:off x="5720024" y="5554865"/>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10" name="TextBox 9">
            <a:extLst>
              <a:ext uri="{FF2B5EF4-FFF2-40B4-BE49-F238E27FC236}">
                <a16:creationId xmlns:a16="http://schemas.microsoft.com/office/drawing/2014/main" id="{F32B848D-F26D-B62D-43EA-CDCBD429AC20}"/>
              </a:ext>
            </a:extLst>
          </p:cNvPr>
          <p:cNvSpPr txBox="1"/>
          <p:nvPr/>
        </p:nvSpPr>
        <p:spPr>
          <a:xfrm>
            <a:off x="5720023" y="6263502"/>
            <a:ext cx="1441061" cy="276997"/>
          </a:xfrm>
          <a:prstGeom prst="rect">
            <a:avLst/>
          </a:prstGeom>
          <a:solidFill>
            <a:srgbClr val="FF7E79"/>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x.governance</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pic>
        <p:nvPicPr>
          <p:cNvPr id="17" name="Picture 16" descr="A diagram of a process&#10;&#10;Description automatically generated">
            <a:extLst>
              <a:ext uri="{FF2B5EF4-FFF2-40B4-BE49-F238E27FC236}">
                <a16:creationId xmlns:a16="http://schemas.microsoft.com/office/drawing/2014/main" id="{38E028EF-868B-42AD-A6D3-521FA76C67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85634" y="1598111"/>
            <a:ext cx="3106366" cy="4622744"/>
          </a:xfrm>
          <a:prstGeom prst="rect">
            <a:avLst/>
          </a:prstGeom>
        </p:spPr>
      </p:pic>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E5F6FF"/>
        </a:solidFill>
        <a:effectLst/>
      </p:bgPr>
    </p:bg>
    <p:spTree>
      <p:nvGrpSpPr>
        <p:cNvPr id="1" name=""/>
        <p:cNvGrpSpPr/>
        <p:nvPr/>
      </p:nvGrpSpPr>
      <p:grpSpPr>
        <a:xfrm>
          <a:off x="0" y="0"/>
          <a:ext cx="0" cy="0"/>
          <a:chOff x="0" y="0"/>
          <a:chExt cx="0" cy="0"/>
        </a:xfrm>
      </p:grpSpPr>
      <p:grpSp>
        <p:nvGrpSpPr>
          <p:cNvPr id="3243" name="Group 2"/>
          <p:cNvGrpSpPr/>
          <p:nvPr/>
        </p:nvGrpSpPr>
        <p:grpSpPr>
          <a:xfrm>
            <a:off x="-146307" y="-146474"/>
            <a:ext cx="12485628" cy="7152641"/>
            <a:chOff x="0" y="0"/>
            <a:chExt cx="12485627" cy="7152640"/>
          </a:xfrm>
        </p:grpSpPr>
        <p:grpSp>
          <p:nvGrpSpPr>
            <p:cNvPr id="3210" name="Group 59"/>
            <p:cNvGrpSpPr/>
            <p:nvPr/>
          </p:nvGrpSpPr>
          <p:grpSpPr>
            <a:xfrm>
              <a:off x="451953" y="0"/>
              <a:ext cx="11582310" cy="121921"/>
              <a:chOff x="0" y="0"/>
              <a:chExt cx="11582309" cy="121920"/>
            </a:xfrm>
          </p:grpSpPr>
          <p:sp>
            <p:nvSpPr>
              <p:cNvPr id="3199" name="Straight Connector 92"/>
              <p:cNvSpPr/>
              <p:nvPr/>
            </p:nvSpPr>
            <p:spPr>
              <a:xfrm flipV="1">
                <a:off x="-1" y="0"/>
                <a:ext cx="2"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0" name="Straight Connector 93"/>
              <p:cNvSpPr/>
              <p:nvPr/>
            </p:nvSpPr>
            <p:spPr>
              <a:xfrm flipV="1">
                <a:off x="2438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1" name="Straight Connector 94"/>
              <p:cNvSpPr/>
              <p:nvPr/>
            </p:nvSpPr>
            <p:spPr>
              <a:xfrm flipV="1">
                <a:off x="2743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2" name="Straight Connector 95"/>
              <p:cNvSpPr/>
              <p:nvPr/>
            </p:nvSpPr>
            <p:spPr>
              <a:xfrm flipV="1">
                <a:off x="3048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3" name="Straight Connector 96"/>
              <p:cNvSpPr/>
              <p:nvPr/>
            </p:nvSpPr>
            <p:spPr>
              <a:xfrm flipV="1">
                <a:off x="5486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4" name="Straight Connector 97"/>
              <p:cNvSpPr/>
              <p:nvPr/>
            </p:nvSpPr>
            <p:spPr>
              <a:xfrm flipV="1">
                <a:off x="5791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5" name="Straight Connector 98"/>
              <p:cNvSpPr/>
              <p:nvPr/>
            </p:nvSpPr>
            <p:spPr>
              <a:xfrm flipV="1">
                <a:off x="6096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6" name="Straight Connector 99"/>
              <p:cNvSpPr/>
              <p:nvPr/>
            </p:nvSpPr>
            <p:spPr>
              <a:xfrm flipV="1">
                <a:off x="8534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7" name="Straight Connector 100"/>
              <p:cNvSpPr/>
              <p:nvPr/>
            </p:nvSpPr>
            <p:spPr>
              <a:xfrm flipV="1">
                <a:off x="8839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8" name="Straight Connector 101"/>
              <p:cNvSpPr/>
              <p:nvPr/>
            </p:nvSpPr>
            <p:spPr>
              <a:xfrm flipV="1">
                <a:off x="9144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9" name="Straight Connector 102"/>
              <p:cNvSpPr/>
              <p:nvPr/>
            </p:nvSpPr>
            <p:spPr>
              <a:xfrm flipV="1">
                <a:off x="11582309"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22" name="Group 60"/>
            <p:cNvGrpSpPr/>
            <p:nvPr/>
          </p:nvGrpSpPr>
          <p:grpSpPr>
            <a:xfrm>
              <a:off x="451953" y="7030720"/>
              <a:ext cx="11582310" cy="121921"/>
              <a:chOff x="0" y="0"/>
              <a:chExt cx="11582309" cy="121920"/>
            </a:xfrm>
          </p:grpSpPr>
          <p:sp>
            <p:nvSpPr>
              <p:cNvPr id="3211" name="Straight Connector 81"/>
              <p:cNvSpPr/>
              <p:nvPr/>
            </p:nvSpPr>
            <p:spPr>
              <a:xfrm flipV="1">
                <a:off x="-1" y="0"/>
                <a:ext cx="2"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2" name="Straight Connector 82"/>
              <p:cNvSpPr/>
              <p:nvPr/>
            </p:nvSpPr>
            <p:spPr>
              <a:xfrm flipV="1">
                <a:off x="2438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3" name="Straight Connector 83"/>
              <p:cNvSpPr/>
              <p:nvPr/>
            </p:nvSpPr>
            <p:spPr>
              <a:xfrm flipV="1">
                <a:off x="2743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4" name="Straight Connector 84"/>
              <p:cNvSpPr/>
              <p:nvPr/>
            </p:nvSpPr>
            <p:spPr>
              <a:xfrm flipV="1">
                <a:off x="3048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5" name="Straight Connector 85"/>
              <p:cNvSpPr/>
              <p:nvPr/>
            </p:nvSpPr>
            <p:spPr>
              <a:xfrm flipV="1">
                <a:off x="5486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6" name="Straight Connector 86"/>
              <p:cNvSpPr/>
              <p:nvPr/>
            </p:nvSpPr>
            <p:spPr>
              <a:xfrm flipV="1">
                <a:off x="5791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7" name="Straight Connector 87"/>
              <p:cNvSpPr/>
              <p:nvPr/>
            </p:nvSpPr>
            <p:spPr>
              <a:xfrm flipV="1">
                <a:off x="6096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8" name="Straight Connector 88"/>
              <p:cNvSpPr/>
              <p:nvPr/>
            </p:nvSpPr>
            <p:spPr>
              <a:xfrm flipV="1">
                <a:off x="8534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9" name="Straight Connector 89"/>
              <p:cNvSpPr/>
              <p:nvPr/>
            </p:nvSpPr>
            <p:spPr>
              <a:xfrm flipV="1">
                <a:off x="8839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0" name="Straight Connector 90"/>
              <p:cNvSpPr/>
              <p:nvPr/>
            </p:nvSpPr>
            <p:spPr>
              <a:xfrm flipV="1">
                <a:off x="9144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1" name="Straight Connector 91"/>
              <p:cNvSpPr/>
              <p:nvPr/>
            </p:nvSpPr>
            <p:spPr>
              <a:xfrm flipV="1">
                <a:off x="11582309"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32" name="Group 61"/>
            <p:cNvGrpSpPr/>
            <p:nvPr/>
          </p:nvGrpSpPr>
          <p:grpSpPr>
            <a:xfrm>
              <a:off x="0" y="450765"/>
              <a:ext cx="121921" cy="6248909"/>
              <a:chOff x="0" y="0"/>
              <a:chExt cx="121920" cy="6248908"/>
            </a:xfrm>
          </p:grpSpPr>
          <p:sp>
            <p:nvSpPr>
              <p:cNvPr id="3223"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4"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5"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6"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7"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8"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9"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0"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1"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42" name="Group 62"/>
            <p:cNvGrpSpPr/>
            <p:nvPr/>
          </p:nvGrpSpPr>
          <p:grpSpPr>
            <a:xfrm>
              <a:off x="12363707" y="450765"/>
              <a:ext cx="121921" cy="6247554"/>
              <a:chOff x="0" y="0"/>
              <a:chExt cx="121920" cy="6247553"/>
            </a:xfrm>
          </p:grpSpPr>
          <p:sp>
            <p:nvSpPr>
              <p:cNvPr id="3233"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4"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5"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6"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7"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8"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9"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40"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41"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3503A8BF-2DE6-E8FC-FFC5-816C5A3AA30F}"/>
              </a:ext>
            </a:extLst>
          </p:cNvPr>
          <p:cNvGrpSpPr/>
          <p:nvPr/>
        </p:nvGrpSpPr>
        <p:grpSpPr>
          <a:xfrm>
            <a:off x="2547129" y="1340142"/>
            <a:ext cx="2251200" cy="5223177"/>
            <a:chOff x="5044674" y="2824252"/>
            <a:chExt cx="4704850" cy="10586945"/>
          </a:xfrm>
        </p:grpSpPr>
        <p:sp>
          <p:nvSpPr>
            <p:cNvPr id="6" name="TextBox 5">
              <a:extLst>
                <a:ext uri="{FF2B5EF4-FFF2-40B4-BE49-F238E27FC236}">
                  <a16:creationId xmlns:a16="http://schemas.microsoft.com/office/drawing/2014/main" id="{B252539B-96E8-BF6D-795F-5AF31262E131}"/>
                </a:ext>
              </a:extLst>
            </p:cNvPr>
            <p:cNvSpPr txBox="1"/>
            <p:nvPr/>
          </p:nvSpPr>
          <p:spPr>
            <a:xfrm>
              <a:off x="5121878" y="2824252"/>
              <a:ext cx="4627646" cy="10586945"/>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panose="020B0403050203000203" pitchFamily="34" charset="0"/>
                </a:rPr>
                <a:t>Truth 2</a:t>
              </a:r>
            </a:p>
          </p:txBody>
        </p:sp>
        <p:sp>
          <p:nvSpPr>
            <p:cNvPr id="13" name="TextBox 12">
              <a:extLst>
                <a:ext uri="{FF2B5EF4-FFF2-40B4-BE49-F238E27FC236}">
                  <a16:creationId xmlns:a16="http://schemas.microsoft.com/office/drawing/2014/main" id="{E0B66F46-6219-940E-1122-283E69CE3F9B}"/>
                </a:ext>
              </a:extLst>
            </p:cNvPr>
            <p:cNvSpPr txBox="1"/>
            <p:nvPr/>
          </p:nvSpPr>
          <p:spPr>
            <a:xfrm>
              <a:off x="5044674" y="3423958"/>
              <a:ext cx="4571404" cy="748605"/>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algn="ctr" defTabSz="914172">
                <a:defRPr/>
              </a:pPr>
              <a:r>
                <a:rPr lang="en-US" dirty="0">
                  <a:solidFill>
                    <a:srgbClr val="0F62FE"/>
                  </a:solidFill>
                  <a:latin typeface="IBM Plex Sans Light"/>
                </a:rPr>
                <a:t>Multi | hybrid cloud</a:t>
              </a:r>
            </a:p>
          </p:txBody>
        </p:sp>
      </p:grpSp>
      <p:sp>
        <p:nvSpPr>
          <p:cNvPr id="3" name="TextBox 2">
            <a:extLst>
              <a:ext uri="{FF2B5EF4-FFF2-40B4-BE49-F238E27FC236}">
                <a16:creationId xmlns:a16="http://schemas.microsoft.com/office/drawing/2014/main" id="{59C02074-700E-7754-8D86-9D6D6413B347}"/>
              </a:ext>
            </a:extLst>
          </p:cNvPr>
          <p:cNvSpPr txBox="1"/>
          <p:nvPr/>
        </p:nvSpPr>
        <p:spPr>
          <a:xfrm>
            <a:off x="7367969" y="1352240"/>
            <a:ext cx="2203889" cy="522317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rPr>
              <a:t>Truth 4</a:t>
            </a:r>
          </a:p>
          <a:p>
            <a:pPr algn="ctr" defTabSz="914172">
              <a:defRPr/>
            </a:pPr>
            <a:r>
              <a:rPr lang="en-US" dirty="0">
                <a:solidFill>
                  <a:srgbClr val="0F62FE"/>
                </a:solidFill>
                <a:latin typeface="IBM Plex Sans Light"/>
              </a:rPr>
              <a:t>Scale for value</a:t>
            </a:r>
          </a:p>
        </p:txBody>
      </p:sp>
      <p:sp>
        <p:nvSpPr>
          <p:cNvPr id="4" name="TextBox 3">
            <a:extLst>
              <a:ext uri="{FF2B5EF4-FFF2-40B4-BE49-F238E27FC236}">
                <a16:creationId xmlns:a16="http://schemas.microsoft.com/office/drawing/2014/main" id="{79D49B3A-5AE5-A63F-267C-0BB663F82092}"/>
              </a:ext>
            </a:extLst>
          </p:cNvPr>
          <p:cNvSpPr txBox="1"/>
          <p:nvPr/>
        </p:nvSpPr>
        <p:spPr>
          <a:xfrm>
            <a:off x="9758743" y="1352239"/>
            <a:ext cx="2141989" cy="521404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rPr>
              <a:t>Truth 5</a:t>
            </a:r>
          </a:p>
          <a:p>
            <a:pPr algn="ctr" defTabSz="914172">
              <a:defRPr/>
            </a:pPr>
            <a:r>
              <a:rPr lang="en-US" dirty="0">
                <a:solidFill>
                  <a:srgbClr val="0F62FE"/>
                </a:solidFill>
                <a:latin typeface="IBM Plex Sans Light"/>
              </a:rPr>
              <a:t>Data matters</a:t>
            </a:r>
          </a:p>
        </p:txBody>
      </p:sp>
      <p:sp>
        <p:nvSpPr>
          <p:cNvPr id="7" name="TextBox 6">
            <a:extLst>
              <a:ext uri="{FF2B5EF4-FFF2-40B4-BE49-F238E27FC236}">
                <a16:creationId xmlns:a16="http://schemas.microsoft.com/office/drawing/2014/main" id="{4BF7DA49-14D7-BDCF-2E12-25BEF74A7F33}"/>
              </a:ext>
            </a:extLst>
          </p:cNvPr>
          <p:cNvSpPr txBox="1"/>
          <p:nvPr/>
        </p:nvSpPr>
        <p:spPr>
          <a:xfrm>
            <a:off x="278635" y="1352239"/>
            <a:ext cx="2144197" cy="521404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ea typeface="IBM Plex Sans" charset="0"/>
                <a:cs typeface="IBM Plex Sans" charset="0"/>
              </a:rPr>
              <a:t>Truth 1 </a:t>
            </a:r>
          </a:p>
          <a:p>
            <a:pPr algn="ctr" defTabSz="914172">
              <a:defRPr/>
            </a:pPr>
            <a:r>
              <a:rPr lang="en-US" dirty="0">
                <a:solidFill>
                  <a:srgbClr val="0F62FE"/>
                </a:solidFill>
                <a:latin typeface="IBM Plex Sans Light"/>
                <a:ea typeface="IBM Plex Sans" charset="0"/>
                <a:cs typeface="IBM Plex Sans" charset="0"/>
              </a:rPr>
              <a:t>Multi-model</a:t>
            </a:r>
          </a:p>
          <a:p>
            <a:pPr defTabSz="914172">
              <a:spcAft>
                <a:spcPts val="1800"/>
              </a:spcAft>
              <a:defRPr/>
            </a:pPr>
            <a:endParaRPr lang="en-US" sz="1300" dirty="0">
              <a:latin typeface="IBM Plex Sans Light"/>
            </a:endParaRPr>
          </a:p>
        </p:txBody>
      </p:sp>
      <p:sp>
        <p:nvSpPr>
          <p:cNvPr id="8" name="TextBox 7">
            <a:extLst>
              <a:ext uri="{FF2B5EF4-FFF2-40B4-BE49-F238E27FC236}">
                <a16:creationId xmlns:a16="http://schemas.microsoft.com/office/drawing/2014/main" id="{3292A8BC-E7A3-38CE-61F5-ED1546554309}"/>
              </a:ext>
            </a:extLst>
          </p:cNvPr>
          <p:cNvSpPr txBox="1"/>
          <p:nvPr/>
        </p:nvSpPr>
        <p:spPr>
          <a:xfrm>
            <a:off x="4959567" y="1346891"/>
            <a:ext cx="2221516" cy="5216427"/>
          </a:xfrm>
          <a:prstGeom prst="rect">
            <a:avLst/>
          </a:prstGeom>
          <a:solidFill>
            <a:srgbClr val="E5F7FF"/>
          </a:solidFill>
        </p:spPr>
        <p:txBody>
          <a:bodyPr wrap="square" lIns="182832" tIns="91416" rIns="182832" bIns="91416" rtlCol="0">
            <a:noAutofit/>
          </a:bodyPr>
          <a:lstStyle/>
          <a:p>
            <a:pPr algn="ctr" defTabSz="914172">
              <a:spcAft>
                <a:spcPts val="1800"/>
              </a:spcAft>
              <a:defRPr/>
            </a:pPr>
            <a:r>
              <a:rPr lang="en-US" sz="1400" dirty="0">
                <a:solidFill>
                  <a:srgbClr val="0F62FE"/>
                </a:solidFill>
                <a:latin typeface="IBM Plex Sans Light"/>
              </a:rPr>
              <a:t>Truth 3</a:t>
            </a:r>
            <a:br>
              <a:rPr lang="en-US" sz="1400" dirty="0">
                <a:solidFill>
                  <a:srgbClr val="0F62FE"/>
                </a:solidFill>
                <a:latin typeface="IBM Plex Sans Light"/>
              </a:rPr>
            </a:br>
            <a:r>
              <a:rPr lang="en-US" sz="1400" dirty="0">
                <a:solidFill>
                  <a:srgbClr val="0F62FE"/>
                </a:solidFill>
                <a:latin typeface="IBM Plex Sans Light"/>
              </a:rPr>
              <a:t> </a:t>
            </a:r>
            <a:r>
              <a:rPr lang="en-US" dirty="0">
                <a:solidFill>
                  <a:srgbClr val="0F62FE"/>
                </a:solidFill>
                <a:latin typeface="IBM Plex Sans Light"/>
              </a:rPr>
              <a:t>Governance</a:t>
            </a:r>
          </a:p>
        </p:txBody>
      </p:sp>
      <p:sp>
        <p:nvSpPr>
          <p:cNvPr id="9" name="TextBox 8">
            <a:extLst>
              <a:ext uri="{FF2B5EF4-FFF2-40B4-BE49-F238E27FC236}">
                <a16:creationId xmlns:a16="http://schemas.microsoft.com/office/drawing/2014/main" id="{CA9F7950-BE78-D872-10BA-B4D33C046B91}"/>
              </a:ext>
            </a:extLst>
          </p:cNvPr>
          <p:cNvSpPr txBox="1"/>
          <p:nvPr/>
        </p:nvSpPr>
        <p:spPr>
          <a:xfrm>
            <a:off x="353430" y="2094495"/>
            <a:ext cx="2010671" cy="445519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Two thirds of 150+ enterprises surveyed report pursuing a </a:t>
            </a:r>
            <a:r>
              <a:rPr lang="en-US" sz="1300" dirty="0">
                <a:latin typeface="IBM Plex Sans Medm" panose="020B0503050203000203" pitchFamily="34" charset="0"/>
              </a:rPr>
              <a:t>multi-model strategy</a:t>
            </a:r>
          </a:p>
          <a:p>
            <a:pPr defTabSz="914172">
              <a:spcAft>
                <a:spcPts val="1200"/>
              </a:spcAft>
              <a:defRPr/>
            </a:pPr>
            <a:endParaRPr lang="en-US" sz="351" dirty="0">
              <a:latin typeface="IBM Plex Sans Medm" panose="020B0503050203000203" pitchFamily="34" charset="0"/>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60% + of enterprises pursuing multi-model are experimental with commercial &amp; open-source models</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Commercial &amp; open-source innovation</a:t>
            </a:r>
          </a:p>
          <a:p>
            <a:pPr marL="285744" indent="-285744" defTabSz="914172">
              <a:spcAft>
                <a:spcPts val="1200"/>
              </a:spcAft>
              <a:buFont typeface="Arial" panose="020B0604020202020204" pitchFamily="34" charset="0"/>
              <a:buChar char="•"/>
              <a:defRPr/>
            </a:pPr>
            <a:r>
              <a:rPr lang="en-US" sz="1200" dirty="0">
                <a:latin typeface="IBM Plex Sans Light"/>
              </a:rPr>
              <a:t>Quickly prioritize use cases that will outlive the model</a:t>
            </a:r>
          </a:p>
          <a:p>
            <a:pPr marL="285744" indent="-285744" defTabSz="914172">
              <a:spcAft>
                <a:spcPts val="1200"/>
              </a:spcAft>
              <a:buFont typeface="Arial" panose="020B0604020202020204" pitchFamily="34" charset="0"/>
              <a:buChar char="•"/>
              <a:defRPr/>
            </a:pPr>
            <a:r>
              <a:rPr lang="en-US" sz="1200" dirty="0">
                <a:latin typeface="IBM Plex Sans Light"/>
              </a:rPr>
              <a:t>Multi-modal (text, image, audio, etc.)</a:t>
            </a:r>
          </a:p>
          <a:p>
            <a:pPr marL="285744" indent="-285744" defTabSz="914172">
              <a:spcAft>
                <a:spcPts val="1200"/>
              </a:spcAft>
              <a:buFont typeface="Arial" panose="020B0604020202020204" pitchFamily="34" charset="0"/>
              <a:buChar char="•"/>
              <a:defRPr/>
            </a:pPr>
            <a:r>
              <a:rPr lang="en-US" sz="1200" dirty="0">
                <a:latin typeface="IBM Plex Sans Light"/>
              </a:rPr>
              <a:t>One model will not </a:t>
            </a:r>
            <a:br>
              <a:rPr lang="en-US" sz="1200" dirty="0">
                <a:latin typeface="IBM Plex Sans Light"/>
              </a:rPr>
            </a:br>
            <a:r>
              <a:rPr lang="en-US" sz="1200" dirty="0">
                <a:latin typeface="IBM Plex Sans Light"/>
              </a:rPr>
              <a:t>rule them all</a:t>
            </a:r>
            <a:endParaRPr lang="en-US" sz="1200" dirty="0">
              <a:solidFill>
                <a:srgbClr val="FFFFFF">
                  <a:lumMod val="50000"/>
                </a:srgbClr>
              </a:solidFill>
              <a:latin typeface="IBM Plex Sans Light"/>
            </a:endParaRPr>
          </a:p>
        </p:txBody>
      </p:sp>
      <p:sp>
        <p:nvSpPr>
          <p:cNvPr id="16" name="TextBox 15">
            <a:extLst>
              <a:ext uri="{FF2B5EF4-FFF2-40B4-BE49-F238E27FC236}">
                <a16:creationId xmlns:a16="http://schemas.microsoft.com/office/drawing/2014/main" id="{9007B02F-B6B5-2D8A-559E-FDF31EFEC924}"/>
              </a:ext>
            </a:extLst>
          </p:cNvPr>
          <p:cNvSpPr txBox="1"/>
          <p:nvPr/>
        </p:nvSpPr>
        <p:spPr>
          <a:xfrm>
            <a:off x="5070637" y="2071415"/>
            <a:ext cx="2110447" cy="3770263"/>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Surveyed companies report </a:t>
            </a:r>
            <a:r>
              <a:rPr lang="en-US" sz="1300" dirty="0">
                <a:latin typeface="IBM Plex Sans Medm" panose="020B0503050203000203" pitchFamily="34" charset="0"/>
              </a:rPr>
              <a:t>governance as a top requirement</a:t>
            </a:r>
            <a:r>
              <a:rPr lang="en-US" sz="1300" dirty="0">
                <a:latin typeface="IBM Plex Sans Light"/>
              </a:rPr>
              <a:t>, impact of generative AI makes governance more difficult</a:t>
            </a:r>
            <a:endParaRPr lang="en-US" sz="1300" dirty="0">
              <a:latin typeface="IBM Plex Sans Light"/>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Businesses must control bias and monitor drift</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Organizations must actively monitor hallucinations and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ensure model explainability </a:t>
            </a:r>
          </a:p>
          <a:p>
            <a:pPr marL="285744" indent="-285744" defTabSz="914172">
              <a:spcAft>
                <a:spcPts val="1200"/>
              </a:spcAft>
              <a:buFont typeface="Arial" panose="020B0604020202020204" pitchFamily="34" charset="0"/>
              <a:buChar char="•"/>
              <a:defRPr/>
            </a:pPr>
            <a:r>
              <a:rPr lang="en-US" sz="1200" dirty="0">
                <a:latin typeface="IBM Plex Sans Light"/>
              </a:rPr>
              <a:t>Leaders must seek practices and tools to ensure model and </a:t>
            </a:r>
            <a:br>
              <a:rPr lang="en-US" sz="1200" dirty="0">
                <a:latin typeface="IBM Plex Sans Light"/>
              </a:rPr>
            </a:br>
            <a:r>
              <a:rPr lang="en-US" sz="1200" dirty="0">
                <a:latin typeface="IBM Plex Sans Light"/>
              </a:rPr>
              <a:t>data provenance</a:t>
            </a:r>
            <a:endParaRPr lang="en-US" sz="1200" dirty="0">
              <a:solidFill>
                <a:srgbClr val="FFFFFF">
                  <a:lumMod val="50000"/>
                </a:srgbClr>
              </a:solidFill>
              <a:latin typeface="IBM Plex Sans Light"/>
            </a:endParaRPr>
          </a:p>
        </p:txBody>
      </p:sp>
      <p:sp>
        <p:nvSpPr>
          <p:cNvPr id="17" name="TextBox 16">
            <a:extLst>
              <a:ext uri="{FF2B5EF4-FFF2-40B4-BE49-F238E27FC236}">
                <a16:creationId xmlns:a16="http://schemas.microsoft.com/office/drawing/2014/main" id="{34909570-0409-BDB9-D0CF-2FEB4FB67967}"/>
              </a:ext>
            </a:extLst>
          </p:cNvPr>
          <p:cNvSpPr txBox="1"/>
          <p:nvPr/>
        </p:nvSpPr>
        <p:spPr>
          <a:xfrm>
            <a:off x="7462504" y="2094495"/>
            <a:ext cx="2141989" cy="464742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Critical to pick the </a:t>
            </a:r>
            <a:r>
              <a:rPr lang="en-US" sz="1300" dirty="0">
                <a:latin typeface="IBM Plex Sans Medm" panose="020B0503050203000203" pitchFamily="34" charset="0"/>
              </a:rPr>
              <a:t>right use cases and deployment for generative AI ROI  </a:t>
            </a:r>
          </a:p>
          <a:p>
            <a:pPr defTabSz="914172">
              <a:spcAft>
                <a:spcPts val="1200"/>
              </a:spcAft>
              <a:defRPr/>
            </a:pPr>
            <a:endParaRPr lang="en-US" sz="1400" dirty="0">
              <a:latin typeface="IBM Plex Sans Medm" panose="020B0503050203000203" pitchFamily="34" charset="0"/>
            </a:endParaRP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Different work tasks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have strongly positive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or negative ROI impact</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Time savings for a meaningful product innovation +40%; business problem solving -23% time needed</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60+ points difference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in value for work tasks</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25x difference in cost per inference,  depending on model and deployment</a:t>
            </a:r>
          </a:p>
        </p:txBody>
      </p:sp>
      <p:sp>
        <p:nvSpPr>
          <p:cNvPr id="18" name="TextBox 17">
            <a:extLst>
              <a:ext uri="{FF2B5EF4-FFF2-40B4-BE49-F238E27FC236}">
                <a16:creationId xmlns:a16="http://schemas.microsoft.com/office/drawing/2014/main" id="{39B587F6-49B3-4FAE-D847-569BF271DF43}"/>
              </a:ext>
            </a:extLst>
          </p:cNvPr>
          <p:cNvSpPr txBox="1"/>
          <p:nvPr/>
        </p:nvSpPr>
        <p:spPr>
          <a:xfrm>
            <a:off x="9842397" y="2071416"/>
            <a:ext cx="1974684" cy="2893100"/>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Generative AI pilots have not made it to production due to </a:t>
            </a:r>
            <a:r>
              <a:rPr lang="en-US" sz="1300" dirty="0">
                <a:latin typeface="IBM Plex Sans Medm" panose="020B0503050203000203" pitchFamily="34" charset="0"/>
              </a:rPr>
              <a:t>challenges with data quality, access, </a:t>
            </a:r>
            <a:br>
              <a:rPr lang="en-US" sz="1300" dirty="0">
                <a:latin typeface="IBM Plex Sans Medm" panose="020B0503050203000203" pitchFamily="34" charset="0"/>
              </a:rPr>
            </a:br>
            <a:r>
              <a:rPr lang="en-US" sz="1300" dirty="0">
                <a:latin typeface="IBM Plex Sans Medm" panose="020B0503050203000203" pitchFamily="34" charset="0"/>
              </a:rPr>
              <a:t>and security </a:t>
            </a:r>
            <a:endParaRPr lang="en-US" sz="1300" dirty="0">
              <a:latin typeface="IBM Plex Sans Medm" panose="020B0503050203000203" pitchFamily="34" charset="0"/>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Short run: model innovation creates value</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Long run: data quality will decide which enterprises win with generative AI</a:t>
            </a:r>
            <a:endParaRPr lang="en-US" sz="1200" dirty="0">
              <a:solidFill>
                <a:srgbClr val="FFFFFF">
                  <a:lumMod val="50000"/>
                </a:srgbClr>
              </a:solidFill>
              <a:latin typeface="IBM Plex Sans Light"/>
            </a:endParaRPr>
          </a:p>
        </p:txBody>
      </p:sp>
      <p:sp>
        <p:nvSpPr>
          <p:cNvPr id="11" name="Title 2">
            <a:extLst>
              <a:ext uri="{FF2B5EF4-FFF2-40B4-BE49-F238E27FC236}">
                <a16:creationId xmlns:a16="http://schemas.microsoft.com/office/drawing/2014/main" id="{FB69361A-BD1E-11B0-5CBD-28C3E3CE43ED}"/>
              </a:ext>
            </a:extLst>
          </p:cNvPr>
          <p:cNvSpPr txBox="1">
            <a:spLocks/>
          </p:cNvSpPr>
          <p:nvPr/>
        </p:nvSpPr>
        <p:spPr>
          <a:xfrm>
            <a:off x="278635" y="620703"/>
            <a:ext cx="11134363" cy="4080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26">
              <a:lnSpc>
                <a:spcPct val="100000"/>
              </a:lnSpc>
              <a:defRPr/>
            </a:pPr>
            <a:r>
              <a:rPr lang="en-US" sz="2400" dirty="0">
                <a:solidFill>
                  <a:srgbClr val="000000"/>
                </a:solidFill>
                <a:latin typeface="IBM Plex Sans Light"/>
              </a:rPr>
              <a:t>Five truths of generative AI</a:t>
            </a:r>
          </a:p>
        </p:txBody>
      </p:sp>
      <p:sp>
        <p:nvSpPr>
          <p:cNvPr id="2" name="TextBox 1">
            <a:extLst>
              <a:ext uri="{FF2B5EF4-FFF2-40B4-BE49-F238E27FC236}">
                <a16:creationId xmlns:a16="http://schemas.microsoft.com/office/drawing/2014/main" id="{39EB575D-2826-E004-56FE-6F12B827E775}"/>
              </a:ext>
            </a:extLst>
          </p:cNvPr>
          <p:cNvSpPr txBox="1"/>
          <p:nvPr/>
        </p:nvSpPr>
        <p:spPr>
          <a:xfrm>
            <a:off x="2641711" y="2079780"/>
            <a:ext cx="2098979" cy="392415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Gartner reports that most </a:t>
            </a:r>
            <a:r>
              <a:rPr lang="en-US" sz="1300" dirty="0">
                <a:latin typeface="IBM Plex Sans Medm" panose="020B0503050203000203" pitchFamily="34" charset="0"/>
              </a:rPr>
              <a:t>enterprises will deploy generative AI across hybrid / multicloud environments</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Run where the workflows, apps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and data live</a:t>
            </a:r>
          </a:p>
          <a:p>
            <a:pPr marL="285744" indent="-285744" defTabSz="914172">
              <a:spcAft>
                <a:spcPts val="1200"/>
              </a:spcAft>
              <a:buFont typeface="Arial" panose="020B0604020202020204" pitchFamily="34" charset="0"/>
              <a:buChar char="•"/>
              <a:defRPr/>
            </a:pPr>
            <a:r>
              <a:rPr lang="en-US" sz="1200" dirty="0">
                <a:latin typeface="IBM Plex Sans Light"/>
              </a:rPr>
              <a:t>Infer where business runs to drive performance, cost, </a:t>
            </a:r>
            <a:br>
              <a:rPr lang="en-US" sz="1200" dirty="0">
                <a:latin typeface="IBM Plex Sans Light"/>
              </a:rPr>
            </a:br>
            <a:r>
              <a:rPr lang="en-US" sz="1200" dirty="0">
                <a:latin typeface="IBM Plex Sans Light"/>
              </a:rPr>
              <a:t>and simplicity</a:t>
            </a:r>
          </a:p>
          <a:p>
            <a:pPr marL="285744" indent="-285744" defTabSz="914172">
              <a:spcAft>
                <a:spcPts val="1200"/>
              </a:spcAft>
              <a:buFont typeface="Arial" panose="020B0604020202020204" pitchFamily="34" charset="0"/>
              <a:buChar char="•"/>
              <a:defRPr/>
            </a:pPr>
            <a:r>
              <a:rPr lang="en-US" sz="1200" dirty="0">
                <a:latin typeface="IBM Plex Sans Light"/>
              </a:rPr>
              <a:t>Data location to drive security benefits</a:t>
            </a:r>
          </a:p>
          <a:p>
            <a:pPr marL="285744" indent="-285744" defTabSz="914172">
              <a:spcAft>
                <a:spcPts val="1200"/>
              </a:spcAft>
              <a:buFont typeface="Arial" panose="020B0604020202020204" pitchFamily="34" charset="0"/>
              <a:buChar char="•"/>
              <a:defRPr/>
            </a:pPr>
            <a:r>
              <a:rPr lang="en-US" sz="1200" dirty="0">
                <a:latin typeface="IBM Plex Sans Light"/>
              </a:rPr>
              <a:t>Regulatory compliance </a:t>
            </a:r>
            <a:br>
              <a:rPr lang="en-US" sz="1200" dirty="0">
                <a:latin typeface="IBM Plex Sans Light"/>
              </a:rPr>
            </a:br>
            <a:r>
              <a:rPr lang="en-US" sz="1200" dirty="0">
                <a:latin typeface="IBM Plex Sans Light"/>
              </a:rPr>
              <a:t>to influence location selection</a:t>
            </a:r>
            <a:endParaRPr lang="en-US" sz="1200" dirty="0">
              <a:solidFill>
                <a:srgbClr val="FFFFFF">
                  <a:lumMod val="50000"/>
                </a:srgbClr>
              </a:solidFill>
              <a:latin typeface="IBM Plex Sans Light"/>
            </a:endParaRPr>
          </a:p>
        </p:txBody>
      </p:sp>
    </p:spTree>
    <p:extLst>
      <p:ext uri="{BB962C8B-B14F-4D97-AF65-F5344CB8AC3E}">
        <p14:creationId xmlns:p14="http://schemas.microsoft.com/office/powerpoint/2010/main" val="186822053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184EE325-DCCF-4831-6C98-444414A15C1F}"/>
              </a:ext>
            </a:extLst>
          </p:cNvPr>
          <p:cNvSpPr>
            <a:spLocks noGrp="1"/>
          </p:cNvSpPr>
          <p:nvPr>
            <p:ph type="body" sz="quarter" idx="11"/>
          </p:nvPr>
        </p:nvSpPr>
        <p:spPr>
          <a:xfrm>
            <a:off x="6323941" y="2971797"/>
            <a:ext cx="2508428" cy="547423"/>
          </a:xfrm>
        </p:spPr>
        <p:txBody>
          <a:bodyPr/>
          <a:lstStyle/>
          <a:p>
            <a:r>
              <a:rPr lang="en-US" sz="1600" dirty="0">
                <a:solidFill>
                  <a:schemeClr val="accent1"/>
                </a:solidFill>
                <a:latin typeface="+mn-lt"/>
              </a:rPr>
              <a:t>→</a:t>
            </a:r>
            <a:r>
              <a:rPr lang="en-US" sz="1600" dirty="0">
                <a:solidFill>
                  <a:srgbClr val="000000"/>
                </a:solidFill>
                <a:latin typeface="+mn-lt"/>
              </a:rPr>
              <a:t> Offering security and data protection.</a:t>
            </a:r>
          </a:p>
        </p:txBody>
      </p:sp>
      <p:sp>
        <p:nvSpPr>
          <p:cNvPr id="2" name="Text Placeholder 1">
            <a:extLst>
              <a:ext uri="{FF2B5EF4-FFF2-40B4-BE49-F238E27FC236}">
                <a16:creationId xmlns:a16="http://schemas.microsoft.com/office/drawing/2014/main" id="{939CEB8E-E29B-A4A0-D84E-A0BBB13940A9}"/>
              </a:ext>
            </a:extLst>
          </p:cNvPr>
          <p:cNvSpPr>
            <a:spLocks noGrp="1"/>
          </p:cNvSpPr>
          <p:nvPr>
            <p:ph type="body" sz="quarter" idx="12"/>
          </p:nvPr>
        </p:nvSpPr>
        <p:spPr>
          <a:xfrm>
            <a:off x="6323940" y="3754658"/>
            <a:ext cx="2572483" cy="1325535"/>
          </a:xfrm>
        </p:spPr>
        <p:txBody>
          <a:bodyPr>
            <a:normAutofit lnSpcReduction="10000"/>
          </a:bodyPr>
          <a:lstStyle/>
          <a:p>
            <a:r>
              <a:rPr lang="en-US" sz="1600" dirty="0">
                <a:solidFill>
                  <a:schemeClr val="accent1"/>
                </a:solidFill>
                <a:latin typeface="+mn-lt"/>
              </a:rPr>
              <a:t>→ </a:t>
            </a:r>
            <a:r>
              <a:rPr lang="en-US" sz="1600" dirty="0">
                <a:solidFill>
                  <a:srgbClr val="000000"/>
                </a:solidFill>
                <a:latin typeface="+mn-lt"/>
              </a:rPr>
              <a:t> Built with governance, transparency, and ethics that support increasing regulatory compliance demands.</a:t>
            </a:r>
          </a:p>
        </p:txBody>
      </p:sp>
      <p:sp>
        <p:nvSpPr>
          <p:cNvPr id="3" name="Text Placeholder 2">
            <a:extLst>
              <a:ext uri="{FF2B5EF4-FFF2-40B4-BE49-F238E27FC236}">
                <a16:creationId xmlns:a16="http://schemas.microsoft.com/office/drawing/2014/main" id="{E61066AF-6657-5517-672C-684BE3AB8E1D}"/>
              </a:ext>
            </a:extLst>
          </p:cNvPr>
          <p:cNvSpPr>
            <a:spLocks noGrp="1"/>
          </p:cNvSpPr>
          <p:nvPr>
            <p:ph type="body" sz="quarter" idx="13"/>
          </p:nvPr>
        </p:nvSpPr>
        <p:spPr>
          <a:xfrm>
            <a:off x="9246877" y="4245029"/>
            <a:ext cx="2650299" cy="908745"/>
          </a:xfrm>
        </p:spPr>
        <p:txBody>
          <a:bodyPr>
            <a:normAutofit fontScale="92500" lnSpcReduction="20000"/>
          </a:bodyPr>
          <a:lstStyle/>
          <a:p>
            <a:r>
              <a:rPr lang="en-US" sz="1600" dirty="0">
                <a:solidFill>
                  <a:schemeClr val="accent1"/>
                </a:solidFill>
                <a:latin typeface="+mn-lt"/>
              </a:rPr>
              <a:t>→</a:t>
            </a:r>
            <a:r>
              <a:rPr lang="en-US" sz="1600" dirty="0">
                <a:solidFill>
                  <a:srgbClr val="000000"/>
                </a:solidFill>
                <a:latin typeface="+mn-lt"/>
              </a:rPr>
              <a:t> Running anywhere, designed for scale and widespread adoption to truly create enterprise value.</a:t>
            </a:r>
          </a:p>
        </p:txBody>
      </p:sp>
      <p:sp>
        <p:nvSpPr>
          <p:cNvPr id="5" name="Text Placeholder 4">
            <a:extLst>
              <a:ext uri="{FF2B5EF4-FFF2-40B4-BE49-F238E27FC236}">
                <a16:creationId xmlns:a16="http://schemas.microsoft.com/office/drawing/2014/main" id="{6F480F2E-4FD4-53E5-2F5B-14E9A1E6E335}"/>
              </a:ext>
            </a:extLst>
          </p:cNvPr>
          <p:cNvSpPr>
            <a:spLocks noGrp="1"/>
          </p:cNvSpPr>
          <p:nvPr>
            <p:ph type="body" sz="quarter" idx="14"/>
          </p:nvPr>
        </p:nvSpPr>
        <p:spPr>
          <a:xfrm>
            <a:off x="608042" y="2976023"/>
            <a:ext cx="2341799" cy="695408"/>
          </a:xfrm>
        </p:spPr>
        <p:txBody>
          <a:bodyPr>
            <a:normAutofit fontScale="92500" lnSpcReduction="10000"/>
          </a:bodyPr>
          <a:lstStyle/>
          <a:p>
            <a:r>
              <a:rPr lang="en-US" sz="1600" dirty="0">
                <a:solidFill>
                  <a:schemeClr val="accent1"/>
                </a:solidFill>
                <a:latin typeface="+mn-lt"/>
              </a:rPr>
              <a:t>→</a:t>
            </a:r>
            <a:r>
              <a:rPr lang="en-US" sz="1600" dirty="0">
                <a:solidFill>
                  <a:srgbClr val="000000"/>
                </a:solidFill>
                <a:latin typeface="+mn-lt"/>
              </a:rPr>
              <a:t> Based on the best AI and cloud technologies available.</a:t>
            </a:r>
          </a:p>
        </p:txBody>
      </p:sp>
      <p:sp>
        <p:nvSpPr>
          <p:cNvPr id="6" name="TextBox 5">
            <a:extLst>
              <a:ext uri="{FF2B5EF4-FFF2-40B4-BE49-F238E27FC236}">
                <a16:creationId xmlns:a16="http://schemas.microsoft.com/office/drawing/2014/main" id="{EFB875DD-0FF6-14DC-C520-484CFA520D0E}"/>
              </a:ext>
            </a:extLst>
          </p:cNvPr>
          <p:cNvSpPr txBox="1"/>
          <p:nvPr/>
        </p:nvSpPr>
        <p:spPr>
          <a:xfrm>
            <a:off x="3397752" y="4010109"/>
            <a:ext cx="2579045" cy="107721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377"/>
            <a:r>
              <a:rPr lang="en-US" sz="1600" dirty="0">
                <a:solidFill>
                  <a:srgbClr val="0F62FE"/>
                </a:solidFill>
                <a:latin typeface="IBM Plex Sans Light"/>
                <a:sym typeface="IBM Plex Sans Light"/>
              </a:rPr>
              <a:t>→</a:t>
            </a:r>
            <a:r>
              <a:rPr lang="en-US" sz="1600" dirty="0">
                <a:latin typeface="IBM Plex Sans Light"/>
                <a:sym typeface="IBM Plex Sans Light"/>
              </a:rPr>
              <a:t> Including curated </a:t>
            </a:r>
            <a:r>
              <a:rPr lang="en-US" sz="1600" dirty="0">
                <a:latin typeface="IBM Plex Sans Light"/>
              </a:rPr>
              <a:t>models that can be tuned to proprietary data and company guidelines.</a:t>
            </a:r>
          </a:p>
        </p:txBody>
      </p:sp>
      <p:sp>
        <p:nvSpPr>
          <p:cNvPr id="14" name="TextBox 13">
            <a:extLst>
              <a:ext uri="{FF2B5EF4-FFF2-40B4-BE49-F238E27FC236}">
                <a16:creationId xmlns:a16="http://schemas.microsoft.com/office/drawing/2014/main" id="{809DA8FE-AD07-F5C9-984D-792CD3A6A36E}"/>
              </a:ext>
            </a:extLst>
          </p:cNvPr>
          <p:cNvSpPr txBox="1"/>
          <p:nvPr/>
        </p:nvSpPr>
        <p:spPr>
          <a:xfrm>
            <a:off x="3397753" y="2972740"/>
            <a:ext cx="2723575" cy="830997"/>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1218926">
              <a:spcBef>
                <a:spcPts val="1451"/>
              </a:spcBef>
              <a:buSzPct val="100000"/>
            </a:pPr>
            <a:r>
              <a:rPr lang="en-US" sz="1600" dirty="0">
                <a:solidFill>
                  <a:srgbClr val="0F62FE"/>
                </a:solidFill>
                <a:latin typeface="IBM Plex Sans Light"/>
                <a:sym typeface="IBM Plex Sans Light"/>
              </a:rPr>
              <a:t>→</a:t>
            </a:r>
            <a:r>
              <a:rPr lang="en-US" sz="1600" dirty="0">
                <a:latin typeface="IBM Plex Sans Light"/>
                <a:sym typeface="IBM Plex Sans Light"/>
              </a:rPr>
              <a:t> Designed for targeted business use cases, that unlock new value.</a:t>
            </a:r>
          </a:p>
        </p:txBody>
      </p:sp>
      <p:sp>
        <p:nvSpPr>
          <p:cNvPr id="8" name="Text Placeholder 11">
            <a:extLst>
              <a:ext uri="{FF2B5EF4-FFF2-40B4-BE49-F238E27FC236}">
                <a16:creationId xmlns:a16="http://schemas.microsoft.com/office/drawing/2014/main" id="{F3C414FC-5CE7-2441-B52C-810A76B80392}"/>
              </a:ext>
            </a:extLst>
          </p:cNvPr>
          <p:cNvSpPr txBox="1">
            <a:spLocks/>
          </p:cNvSpPr>
          <p:nvPr/>
        </p:nvSpPr>
        <p:spPr>
          <a:xfrm>
            <a:off x="608039" y="2117505"/>
            <a:ext cx="1155084" cy="6324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Open</a:t>
            </a:r>
          </a:p>
        </p:txBody>
      </p:sp>
      <p:sp>
        <p:nvSpPr>
          <p:cNvPr id="9" name="Text Placeholder 12">
            <a:extLst>
              <a:ext uri="{FF2B5EF4-FFF2-40B4-BE49-F238E27FC236}">
                <a16:creationId xmlns:a16="http://schemas.microsoft.com/office/drawing/2014/main" id="{C0969587-80C6-48A8-ABD6-C07EE1EEB369}"/>
              </a:ext>
            </a:extLst>
          </p:cNvPr>
          <p:cNvSpPr txBox="1">
            <a:spLocks/>
          </p:cNvSpPr>
          <p:nvPr/>
        </p:nvSpPr>
        <p:spPr>
          <a:xfrm>
            <a:off x="9166867" y="2117441"/>
            <a:ext cx="2137399" cy="6324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Empowering</a:t>
            </a:r>
          </a:p>
        </p:txBody>
      </p:sp>
      <p:sp>
        <p:nvSpPr>
          <p:cNvPr id="10" name="Text Placeholder 13">
            <a:extLst>
              <a:ext uri="{FF2B5EF4-FFF2-40B4-BE49-F238E27FC236}">
                <a16:creationId xmlns:a16="http://schemas.microsoft.com/office/drawing/2014/main" id="{8D914AD8-39B7-E79D-CE86-CF670371BF0E}"/>
              </a:ext>
            </a:extLst>
          </p:cNvPr>
          <p:cNvSpPr txBox="1">
            <a:spLocks/>
          </p:cNvSpPr>
          <p:nvPr/>
        </p:nvSpPr>
        <p:spPr>
          <a:xfrm>
            <a:off x="6323941" y="2117441"/>
            <a:ext cx="1746145" cy="6710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Trusted</a:t>
            </a:r>
          </a:p>
        </p:txBody>
      </p:sp>
      <p:sp>
        <p:nvSpPr>
          <p:cNvPr id="17" name="Text Placeholder 11">
            <a:extLst>
              <a:ext uri="{FF2B5EF4-FFF2-40B4-BE49-F238E27FC236}">
                <a16:creationId xmlns:a16="http://schemas.microsoft.com/office/drawing/2014/main" id="{558B6A60-281E-070A-38DD-97D38A7E1B70}"/>
              </a:ext>
            </a:extLst>
          </p:cNvPr>
          <p:cNvSpPr txBox="1">
            <a:spLocks/>
          </p:cNvSpPr>
          <p:nvPr/>
        </p:nvSpPr>
        <p:spPr>
          <a:xfrm>
            <a:off x="3397969" y="2117441"/>
            <a:ext cx="1746143" cy="6324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26">
              <a:defRPr/>
            </a:pPr>
            <a:r>
              <a:rPr lang="en-US" sz="2800" dirty="0">
                <a:solidFill>
                  <a:schemeClr val="accent1"/>
                </a:solidFill>
                <a:latin typeface="IBM Plex Sans Light"/>
              </a:rPr>
              <a:t>Targeted</a:t>
            </a:r>
          </a:p>
        </p:txBody>
      </p:sp>
      <p:sp>
        <p:nvSpPr>
          <p:cNvPr id="20" name="Text Placeholder 4">
            <a:extLst>
              <a:ext uri="{FF2B5EF4-FFF2-40B4-BE49-F238E27FC236}">
                <a16:creationId xmlns:a16="http://schemas.microsoft.com/office/drawing/2014/main" id="{5E1F0802-64BE-FDAE-F847-C6F7267F2C55}"/>
              </a:ext>
            </a:extLst>
          </p:cNvPr>
          <p:cNvSpPr txBox="1">
            <a:spLocks/>
          </p:cNvSpPr>
          <p:nvPr/>
        </p:nvSpPr>
        <p:spPr>
          <a:xfrm>
            <a:off x="608039" y="4009576"/>
            <a:ext cx="2451575" cy="8637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3"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6"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9"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93" marR="0" indent="-228557" algn="l" defTabSz="1218971"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1600" dirty="0">
                <a:solidFill>
                  <a:srgbClr val="0F62FE"/>
                </a:solidFill>
                <a:latin typeface="IBM Plex Sans Light"/>
              </a:rPr>
              <a:t>→ </a:t>
            </a:r>
            <a:r>
              <a:rPr lang="en-US" sz="1600" dirty="0">
                <a:solidFill>
                  <a:srgbClr val="000000"/>
                </a:solidFill>
                <a:latin typeface="IBM Plex Sans Light"/>
              </a:rPr>
              <a:t>Giving access to the innovation of the open community and multiple models.</a:t>
            </a:r>
          </a:p>
        </p:txBody>
      </p:sp>
      <p:cxnSp>
        <p:nvCxnSpPr>
          <p:cNvPr id="27" name="Straight Connector 26">
            <a:extLst>
              <a:ext uri="{FF2B5EF4-FFF2-40B4-BE49-F238E27FC236}">
                <a16:creationId xmlns:a16="http://schemas.microsoft.com/office/drawing/2014/main" id="{98937B0C-0239-9FA2-726C-A11BA14641C5}"/>
              </a:ext>
            </a:extLst>
          </p:cNvPr>
          <p:cNvCxnSpPr>
            <a:cxnSpLocks/>
          </p:cNvCxnSpPr>
          <p:nvPr/>
        </p:nvCxnSpPr>
        <p:spPr bwMode="auto">
          <a:xfrm>
            <a:off x="319513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DC0E501C-E8D2-AB1D-28F1-D770A1CF37B1}"/>
              </a:ext>
            </a:extLst>
          </p:cNvPr>
          <p:cNvSpPr txBox="1"/>
          <p:nvPr/>
        </p:nvSpPr>
        <p:spPr>
          <a:xfrm>
            <a:off x="9178654" y="2971861"/>
            <a:ext cx="2629989" cy="107721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377"/>
            <a:r>
              <a:rPr lang="en-US" sz="1600" dirty="0">
                <a:solidFill>
                  <a:srgbClr val="0F62FE"/>
                </a:solidFill>
                <a:latin typeface="IBM Plex Sans Light"/>
                <a:sym typeface="IBM Plex Sans Light"/>
              </a:rPr>
              <a:t>→ </a:t>
            </a:r>
            <a:r>
              <a:rPr lang="en-US" sz="1600" dirty="0">
                <a:latin typeface="IBM Plex Sans Light"/>
                <a:sym typeface="IBM Plex Sans Light"/>
              </a:rPr>
              <a:t>On a </a:t>
            </a:r>
            <a:r>
              <a:rPr lang="en-US" sz="1600" dirty="0">
                <a:latin typeface="IBM Plex Sans Light"/>
              </a:rPr>
              <a:t>platform to bring your own data and AI models that you tune, train, deploy, and govern.</a:t>
            </a:r>
          </a:p>
        </p:txBody>
      </p:sp>
      <p:cxnSp>
        <p:nvCxnSpPr>
          <p:cNvPr id="32" name="Straight Connector 31">
            <a:extLst>
              <a:ext uri="{FF2B5EF4-FFF2-40B4-BE49-F238E27FC236}">
                <a16:creationId xmlns:a16="http://schemas.microsoft.com/office/drawing/2014/main" id="{B56EF23C-ACF8-4C91-827C-29BF2096DB00}"/>
              </a:ext>
            </a:extLst>
          </p:cNvPr>
          <p:cNvCxnSpPr>
            <a:cxnSpLocks/>
          </p:cNvCxnSpPr>
          <p:nvPr/>
        </p:nvCxnSpPr>
        <p:spPr bwMode="auto">
          <a:xfrm>
            <a:off x="610597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10800A74-BC15-FDD5-81E7-BCE3CBE1EE86}"/>
              </a:ext>
            </a:extLst>
          </p:cNvPr>
          <p:cNvCxnSpPr>
            <a:cxnSpLocks/>
          </p:cNvCxnSpPr>
          <p:nvPr/>
        </p:nvCxnSpPr>
        <p:spPr bwMode="auto">
          <a:xfrm>
            <a:off x="900157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descr="Horizontal row divider line">
            <a:extLst>
              <a:ext uri="{FF2B5EF4-FFF2-40B4-BE49-F238E27FC236}">
                <a16:creationId xmlns:a16="http://schemas.microsoft.com/office/drawing/2014/main" id="{CD89508C-671F-B527-A7DF-60DB7225F2A6}"/>
              </a:ext>
            </a:extLst>
          </p:cNvPr>
          <p:cNvCxnSpPr>
            <a:cxnSpLocks/>
          </p:cNvCxnSpPr>
          <p:nvPr/>
        </p:nvCxnSpPr>
        <p:spPr bwMode="auto">
          <a:xfrm>
            <a:off x="493042"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descr="Horizontal row divider line">
            <a:extLst>
              <a:ext uri="{FF2B5EF4-FFF2-40B4-BE49-F238E27FC236}">
                <a16:creationId xmlns:a16="http://schemas.microsoft.com/office/drawing/2014/main" id="{C773E3EE-6616-2D58-4D27-4E7C40F9D32A}"/>
              </a:ext>
            </a:extLst>
          </p:cNvPr>
          <p:cNvCxnSpPr>
            <a:cxnSpLocks/>
          </p:cNvCxnSpPr>
          <p:nvPr/>
        </p:nvCxnSpPr>
        <p:spPr bwMode="auto">
          <a:xfrm>
            <a:off x="3397969"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descr="Horizontal row divider line">
            <a:extLst>
              <a:ext uri="{FF2B5EF4-FFF2-40B4-BE49-F238E27FC236}">
                <a16:creationId xmlns:a16="http://schemas.microsoft.com/office/drawing/2014/main" id="{C4312FB7-F588-DAC0-A0D9-0806ED92914C}"/>
              </a:ext>
            </a:extLst>
          </p:cNvPr>
          <p:cNvCxnSpPr>
            <a:cxnSpLocks/>
          </p:cNvCxnSpPr>
          <p:nvPr/>
        </p:nvCxnSpPr>
        <p:spPr bwMode="auto">
          <a:xfrm>
            <a:off x="6218423"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descr="Horizontal row divider line">
            <a:extLst>
              <a:ext uri="{FF2B5EF4-FFF2-40B4-BE49-F238E27FC236}">
                <a16:creationId xmlns:a16="http://schemas.microsoft.com/office/drawing/2014/main" id="{64D351E6-59EA-12DF-5F1F-BC61EE03DBC6}"/>
              </a:ext>
            </a:extLst>
          </p:cNvPr>
          <p:cNvCxnSpPr>
            <a:cxnSpLocks/>
          </p:cNvCxnSpPr>
          <p:nvPr/>
        </p:nvCxnSpPr>
        <p:spPr bwMode="auto">
          <a:xfrm>
            <a:off x="9166867"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itle 2">
            <a:extLst>
              <a:ext uri="{FF2B5EF4-FFF2-40B4-BE49-F238E27FC236}">
                <a16:creationId xmlns:a16="http://schemas.microsoft.com/office/drawing/2014/main" id="{F813D598-0695-6029-715C-F4E3823057A4}"/>
              </a:ext>
            </a:extLst>
          </p:cNvPr>
          <p:cNvSpPr txBox="1">
            <a:spLocks/>
          </p:cNvSpPr>
          <p:nvPr/>
        </p:nvSpPr>
        <p:spPr>
          <a:xfrm>
            <a:off x="304653" y="615305"/>
            <a:ext cx="11135812" cy="5474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26">
              <a:lnSpc>
                <a:spcPct val="100000"/>
              </a:lnSpc>
              <a:defRPr/>
            </a:pPr>
            <a:r>
              <a:rPr lang="en-US" sz="2400" dirty="0">
                <a:solidFill>
                  <a:srgbClr val="000000"/>
                </a:solidFill>
                <a:latin typeface="IBM Plex Sans Light" panose="020B0403050203000203" pitchFamily="34" charset="0"/>
              </a:rPr>
              <a:t>IBM POV: Four core principles to tailor generative AI for enterprise</a:t>
            </a:r>
          </a:p>
        </p:txBody>
      </p:sp>
    </p:spTree>
    <p:extLst>
      <p:ext uri="{BB962C8B-B14F-4D97-AF65-F5344CB8AC3E}">
        <p14:creationId xmlns:p14="http://schemas.microsoft.com/office/powerpoint/2010/main" val="179498120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E8B5DC3-A0C8-A3FB-2A5C-B1DF491218C9}"/>
              </a:ext>
            </a:extLst>
          </p:cNvPr>
          <p:cNvSpPr/>
          <p:nvPr/>
        </p:nvSpPr>
        <p:spPr bwMode="auto">
          <a:xfrm>
            <a:off x="263986" y="1449961"/>
            <a:ext cx="8786937" cy="5041428"/>
          </a:xfrm>
          <a:prstGeom prst="rect">
            <a:avLst/>
          </a:prstGeom>
          <a:noFill/>
          <a:ln w="12700">
            <a:solidFill>
              <a:schemeClr val="bg1">
                <a:lumMod val="50000"/>
              </a:schemeClr>
            </a:solidFill>
            <a:prstDash val="dash"/>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marL="327584" indent="-327584" defTabSz="914354" fontAlgn="base">
              <a:spcBef>
                <a:spcPct val="0"/>
              </a:spcBef>
              <a:spcAft>
                <a:spcPct val="0"/>
              </a:spcAft>
              <a:buFont typeface="Arial" panose="020B0604020202020204" pitchFamily="34" charset="0"/>
              <a:buChar char="•"/>
              <a:defRPr/>
            </a:pPr>
            <a:endParaRPr lang="en-US" sz="2000" dirty="0">
              <a:solidFill>
                <a:srgbClr val="FFFFFF"/>
              </a:solidFill>
              <a:latin typeface="IBM Plex Sans Light"/>
            </a:endParaRPr>
          </a:p>
        </p:txBody>
      </p:sp>
      <p:sp>
        <p:nvSpPr>
          <p:cNvPr id="9" name="TextBox 8">
            <a:extLst>
              <a:ext uri="{FF2B5EF4-FFF2-40B4-BE49-F238E27FC236}">
                <a16:creationId xmlns:a16="http://schemas.microsoft.com/office/drawing/2014/main" id="{CF3D546B-43ED-3AF0-1FE4-ED6CAAE06831}"/>
              </a:ext>
            </a:extLst>
          </p:cNvPr>
          <p:cNvSpPr txBox="1"/>
          <p:nvPr/>
        </p:nvSpPr>
        <p:spPr>
          <a:xfrm rot="5400000">
            <a:off x="9559224" y="1627381"/>
            <a:ext cx="2435208" cy="2136516"/>
          </a:xfrm>
          <a:prstGeom prst="rect">
            <a:avLst/>
          </a:prstGeom>
          <a:solidFill>
            <a:schemeClr val="accent1"/>
          </a:solidFill>
          <a:ln w="9525">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5712" tIns="0" rIns="0" bIns="0" rtlCol="0" anchor="ctr">
            <a:noAutofit/>
          </a:bodyPr>
          <a:lstStyle/>
          <a:p>
            <a:pPr defTabSz="2438278">
              <a:buSzPct val="100000"/>
              <a:defRPr/>
            </a:pPr>
            <a:endParaRPr lang="en-US" sz="1200" b="1" dirty="0">
              <a:solidFill>
                <a:srgbClr val="FFFFFF"/>
              </a:solidFill>
              <a:latin typeface="IBM Plex Sans SmBld" panose="020B0703050203000203" pitchFamily="34" charset="0"/>
            </a:endParaRPr>
          </a:p>
        </p:txBody>
      </p:sp>
      <p:sp>
        <p:nvSpPr>
          <p:cNvPr id="3" name="TextBox 2">
            <a:extLst>
              <a:ext uri="{FF2B5EF4-FFF2-40B4-BE49-F238E27FC236}">
                <a16:creationId xmlns:a16="http://schemas.microsoft.com/office/drawing/2014/main" id="{FB491F43-AC61-CD71-3A74-A9B617A23FED}"/>
              </a:ext>
            </a:extLst>
          </p:cNvPr>
          <p:cNvSpPr txBox="1"/>
          <p:nvPr/>
        </p:nvSpPr>
        <p:spPr>
          <a:xfrm rot="5400000">
            <a:off x="9568436" y="4190578"/>
            <a:ext cx="2435208" cy="2136516"/>
          </a:xfrm>
          <a:prstGeom prst="rect">
            <a:avLst/>
          </a:prstGeom>
          <a:solidFill>
            <a:schemeClr val="bg2">
              <a:lumMod val="50000"/>
            </a:schemeClr>
          </a:solidFill>
          <a:ln w="9525">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5712" tIns="0" rIns="0" bIns="0" rtlCol="0" anchor="ctr">
            <a:noAutofit/>
          </a:bodyPr>
          <a:lstStyle/>
          <a:p>
            <a:pPr defTabSz="2438278">
              <a:buSzPct val="100000"/>
              <a:defRPr/>
            </a:pPr>
            <a:endParaRPr lang="en-US" sz="1200" dirty="0">
              <a:solidFill>
                <a:srgbClr val="FFFFFF"/>
              </a:solidFill>
              <a:latin typeface="IBM Plex Sans Light" panose="020B0403050203000203" pitchFamily="34" charset="0"/>
            </a:endParaRPr>
          </a:p>
        </p:txBody>
      </p:sp>
      <p:sp>
        <p:nvSpPr>
          <p:cNvPr id="68" name="Title 2">
            <a:extLst>
              <a:ext uri="{FF2B5EF4-FFF2-40B4-BE49-F238E27FC236}">
                <a16:creationId xmlns:a16="http://schemas.microsoft.com/office/drawing/2014/main" id="{FDDC80A0-DAB0-3AB4-9BCE-5474723BEA37}"/>
              </a:ext>
            </a:extLst>
          </p:cNvPr>
          <p:cNvSpPr txBox="1">
            <a:spLocks/>
          </p:cNvSpPr>
          <p:nvPr/>
        </p:nvSpPr>
        <p:spPr>
          <a:xfrm>
            <a:off x="285711" y="602587"/>
            <a:ext cx="11441655" cy="5477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42">
              <a:lnSpc>
                <a:spcPct val="100000"/>
              </a:lnSpc>
              <a:defRPr/>
            </a:pPr>
            <a:r>
              <a:rPr lang="en-US" sz="2400" dirty="0">
                <a:solidFill>
                  <a:srgbClr val="000000"/>
                </a:solidFill>
                <a:latin typeface="IBM Plex Sans Light"/>
              </a:rPr>
              <a:t>IBM’s generative AI technology and expertise</a:t>
            </a:r>
          </a:p>
        </p:txBody>
      </p:sp>
      <p:sp>
        <p:nvSpPr>
          <p:cNvPr id="69" name="Rectangle 68">
            <a:extLst>
              <a:ext uri="{FF2B5EF4-FFF2-40B4-BE49-F238E27FC236}">
                <a16:creationId xmlns:a16="http://schemas.microsoft.com/office/drawing/2014/main" id="{3235EA09-3E25-4124-3727-04B80EA45C43}"/>
              </a:ext>
            </a:extLst>
          </p:cNvPr>
          <p:cNvSpPr/>
          <p:nvPr/>
        </p:nvSpPr>
        <p:spPr>
          <a:xfrm>
            <a:off x="392947" y="5497754"/>
            <a:ext cx="1957687" cy="865831"/>
          </a:xfrm>
          <a:prstGeom prst="rect">
            <a:avLst/>
          </a:prstGeom>
          <a:solidFill>
            <a:srgbClr val="C00000"/>
          </a:solidFill>
          <a:ln w="6350" cap="sq">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Hybrid cloud AI tools</a:t>
            </a:r>
          </a:p>
        </p:txBody>
      </p:sp>
      <p:sp>
        <p:nvSpPr>
          <p:cNvPr id="70" name="Rectangle 69">
            <a:extLst>
              <a:ext uri="{FF2B5EF4-FFF2-40B4-BE49-F238E27FC236}">
                <a16:creationId xmlns:a16="http://schemas.microsoft.com/office/drawing/2014/main" id="{028B7782-5F28-C3B5-2938-76059F1E0CA8}"/>
              </a:ext>
            </a:extLst>
          </p:cNvPr>
          <p:cNvSpPr/>
          <p:nvPr/>
        </p:nvSpPr>
        <p:spPr>
          <a:xfrm>
            <a:off x="392946" y="4604594"/>
            <a:ext cx="1957687" cy="816900"/>
          </a:xfrm>
          <a:prstGeom prst="rect">
            <a:avLst/>
          </a:prstGeom>
          <a:solidFill>
            <a:srgbClr val="001D6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Data services</a:t>
            </a:r>
          </a:p>
        </p:txBody>
      </p:sp>
      <p:sp>
        <p:nvSpPr>
          <p:cNvPr id="71" name="Rectangle 70">
            <a:extLst>
              <a:ext uri="{FF2B5EF4-FFF2-40B4-BE49-F238E27FC236}">
                <a16:creationId xmlns:a16="http://schemas.microsoft.com/office/drawing/2014/main" id="{C03111B2-F366-4757-CB71-56E0AB1FE13F}"/>
              </a:ext>
            </a:extLst>
          </p:cNvPr>
          <p:cNvSpPr/>
          <p:nvPr/>
        </p:nvSpPr>
        <p:spPr>
          <a:xfrm>
            <a:off x="392947" y="3383291"/>
            <a:ext cx="1957687" cy="1143268"/>
          </a:xfrm>
          <a:prstGeom prst="rect">
            <a:avLst/>
          </a:prstGeom>
          <a:solidFill>
            <a:srgbClr val="002D9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AI &amp; data platform</a:t>
            </a:r>
          </a:p>
        </p:txBody>
      </p:sp>
      <p:sp>
        <p:nvSpPr>
          <p:cNvPr id="72" name="Rectangle 71">
            <a:extLst>
              <a:ext uri="{FF2B5EF4-FFF2-40B4-BE49-F238E27FC236}">
                <a16:creationId xmlns:a16="http://schemas.microsoft.com/office/drawing/2014/main" id="{3041062B-41AF-BE21-203D-610F35A6D5EB}"/>
              </a:ext>
            </a:extLst>
          </p:cNvPr>
          <p:cNvSpPr/>
          <p:nvPr/>
        </p:nvSpPr>
        <p:spPr>
          <a:xfrm>
            <a:off x="392947" y="2509406"/>
            <a:ext cx="1957687" cy="807513"/>
          </a:xfrm>
          <a:prstGeom prst="rect">
            <a:avLst/>
          </a:prstGeom>
          <a:solidFill>
            <a:srgbClr val="0043CE"/>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SDKs &amp; APIs </a:t>
            </a:r>
          </a:p>
        </p:txBody>
      </p:sp>
      <p:sp>
        <p:nvSpPr>
          <p:cNvPr id="73" name="Rectangle 72">
            <a:extLst>
              <a:ext uri="{FF2B5EF4-FFF2-40B4-BE49-F238E27FC236}">
                <a16:creationId xmlns:a16="http://schemas.microsoft.com/office/drawing/2014/main" id="{57175D9B-74BE-8AE2-B637-47ADFBDC65A2}"/>
              </a:ext>
            </a:extLst>
          </p:cNvPr>
          <p:cNvSpPr/>
          <p:nvPr/>
        </p:nvSpPr>
        <p:spPr>
          <a:xfrm>
            <a:off x="392947" y="1556303"/>
            <a:ext cx="1957687" cy="878087"/>
          </a:xfrm>
          <a:prstGeom prst="rect">
            <a:avLst/>
          </a:prstGeom>
          <a:solidFill>
            <a:srgbClr val="0F62FE"/>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AI assistants</a:t>
            </a:r>
          </a:p>
        </p:txBody>
      </p:sp>
      <p:pic>
        <p:nvPicPr>
          <p:cNvPr id="74" name="Picture 73" descr="Group, Black pictogram">
            <a:extLst>
              <a:ext uri="{FF2B5EF4-FFF2-40B4-BE49-F238E27FC236}">
                <a16:creationId xmlns:a16="http://schemas.microsoft.com/office/drawing/2014/main" id="{723B7604-A562-F1A3-1E44-B54642DBE282}"/>
              </a:ext>
            </a:extLst>
          </p:cNvPr>
          <p:cNvPicPr>
            <a:picLocks noChangeAspect="1"/>
          </p:cNvPicPr>
          <p:nvPr/>
        </p:nvPicPr>
        <p:blipFill>
          <a:blip r:embed="rId3">
            <a:lum bright="100000"/>
          </a:blip>
          <a:srcRect/>
          <a:stretch/>
        </p:blipFill>
        <p:spPr>
          <a:xfrm>
            <a:off x="507049" y="1946415"/>
            <a:ext cx="394107" cy="394107"/>
          </a:xfrm>
          <a:prstGeom prst="rect">
            <a:avLst/>
          </a:prstGeom>
        </p:spPr>
      </p:pic>
      <p:pic>
        <p:nvPicPr>
          <p:cNvPr id="75" name="Picture 74" descr="Connect, Black pictogram">
            <a:extLst>
              <a:ext uri="{FF2B5EF4-FFF2-40B4-BE49-F238E27FC236}">
                <a16:creationId xmlns:a16="http://schemas.microsoft.com/office/drawing/2014/main" id="{94028EFA-E82F-13CF-1F08-E10BD2D0AB3D}"/>
              </a:ext>
            </a:extLst>
          </p:cNvPr>
          <p:cNvPicPr>
            <a:picLocks noChangeAspect="1"/>
          </p:cNvPicPr>
          <p:nvPr/>
        </p:nvPicPr>
        <p:blipFill>
          <a:blip r:embed="rId4">
            <a:lum bright="100000"/>
          </a:blip>
          <a:srcRect/>
          <a:stretch/>
        </p:blipFill>
        <p:spPr>
          <a:xfrm>
            <a:off x="507049" y="2839556"/>
            <a:ext cx="362995" cy="362995"/>
          </a:xfrm>
          <a:prstGeom prst="rect">
            <a:avLst/>
          </a:prstGeom>
        </p:spPr>
      </p:pic>
      <p:pic>
        <p:nvPicPr>
          <p:cNvPr id="76" name="Picture 75" descr="Tools, Black pictogram">
            <a:extLst>
              <a:ext uri="{FF2B5EF4-FFF2-40B4-BE49-F238E27FC236}">
                <a16:creationId xmlns:a16="http://schemas.microsoft.com/office/drawing/2014/main" id="{D1748A96-2358-E409-BE38-9EA1E64E9989}"/>
              </a:ext>
            </a:extLst>
          </p:cNvPr>
          <p:cNvPicPr>
            <a:picLocks noChangeAspect="1"/>
          </p:cNvPicPr>
          <p:nvPr/>
        </p:nvPicPr>
        <p:blipFill>
          <a:blip r:embed="rId5">
            <a:lum bright="100000"/>
          </a:blip>
          <a:srcRect/>
          <a:stretch/>
        </p:blipFill>
        <p:spPr>
          <a:xfrm>
            <a:off x="507049" y="5947496"/>
            <a:ext cx="358947" cy="358947"/>
          </a:xfrm>
          <a:prstGeom prst="rect">
            <a:avLst/>
          </a:prstGeom>
        </p:spPr>
      </p:pic>
      <p:pic>
        <p:nvPicPr>
          <p:cNvPr id="77" name="Picture 76" descr="Network services, Black pictogram">
            <a:extLst>
              <a:ext uri="{FF2B5EF4-FFF2-40B4-BE49-F238E27FC236}">
                <a16:creationId xmlns:a16="http://schemas.microsoft.com/office/drawing/2014/main" id="{782F3570-47E8-8EF8-E24D-820D4F4A38A9}"/>
              </a:ext>
            </a:extLst>
          </p:cNvPr>
          <p:cNvPicPr>
            <a:picLocks noChangeAspect="1"/>
          </p:cNvPicPr>
          <p:nvPr/>
        </p:nvPicPr>
        <p:blipFill>
          <a:blip r:embed="rId6">
            <a:lum bright="100000"/>
          </a:blip>
          <a:srcRect/>
          <a:stretch/>
        </p:blipFill>
        <p:spPr>
          <a:xfrm>
            <a:off x="507050" y="4929246"/>
            <a:ext cx="403569" cy="403569"/>
          </a:xfrm>
          <a:prstGeom prst="rect">
            <a:avLst/>
          </a:prstGeom>
        </p:spPr>
      </p:pic>
      <p:pic>
        <p:nvPicPr>
          <p:cNvPr id="78" name="Picture 77" descr="Hybrid cloud services, Black pictogram">
            <a:extLst>
              <a:ext uri="{FF2B5EF4-FFF2-40B4-BE49-F238E27FC236}">
                <a16:creationId xmlns:a16="http://schemas.microsoft.com/office/drawing/2014/main" id="{508FD0AE-FBF8-EA40-835C-8273F59254C3}"/>
              </a:ext>
            </a:extLst>
          </p:cNvPr>
          <p:cNvPicPr>
            <a:picLocks noChangeAspect="1"/>
          </p:cNvPicPr>
          <p:nvPr/>
        </p:nvPicPr>
        <p:blipFill>
          <a:blip r:embed="rId7">
            <a:lum bright="100000"/>
          </a:blip>
          <a:srcRect/>
          <a:stretch/>
        </p:blipFill>
        <p:spPr>
          <a:xfrm>
            <a:off x="507049" y="3988968"/>
            <a:ext cx="450059" cy="450059"/>
          </a:xfrm>
          <a:prstGeom prst="rect">
            <a:avLst/>
          </a:prstGeom>
          <a:ln>
            <a:noFill/>
          </a:ln>
        </p:spPr>
      </p:pic>
      <p:cxnSp>
        <p:nvCxnSpPr>
          <p:cNvPr id="79" name="Straight Connector 78">
            <a:extLst>
              <a:ext uri="{FF2B5EF4-FFF2-40B4-BE49-F238E27FC236}">
                <a16:creationId xmlns:a16="http://schemas.microsoft.com/office/drawing/2014/main" id="{4EDD09C2-AB90-B86B-727C-ECADF8E2D48E}"/>
              </a:ext>
            </a:extLst>
          </p:cNvPr>
          <p:cNvCxnSpPr>
            <a:cxnSpLocks/>
          </p:cNvCxnSpPr>
          <p:nvPr/>
        </p:nvCxnSpPr>
        <p:spPr>
          <a:xfrm>
            <a:off x="2338418" y="5457437"/>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ED3B4C0D-488F-5F3C-F05F-6D0EE126C9CF}"/>
              </a:ext>
            </a:extLst>
          </p:cNvPr>
          <p:cNvSpPr txBox="1"/>
          <p:nvPr/>
        </p:nvSpPr>
        <p:spPr>
          <a:xfrm>
            <a:off x="5331839" y="1556785"/>
            <a:ext cx="2276989" cy="1015663"/>
          </a:xfrm>
          <a:prstGeom prst="rect">
            <a:avLst/>
          </a:prstGeom>
          <a:noFill/>
          <a:ln w="6350">
            <a:noFill/>
            <a:miter lim="800000"/>
          </a:ln>
        </p:spPr>
        <p:txBody>
          <a:bodyPr wrap="square">
            <a:spAutoFit/>
          </a:bodyPr>
          <a:lstStyle/>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Code Assistant</a:t>
            </a: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Assistant</a:t>
            </a: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b="1" dirty="0">
                <a:latin typeface="IBM Plex Sans SmBld" panose="020B0703050203000203" pitchFamily="34" charset="0"/>
              </a:rPr>
              <a:t> </a:t>
            </a:r>
            <a:r>
              <a:rPr lang="en-US" sz="1200" dirty="0">
                <a:latin typeface="IBM Plex Sans Light"/>
              </a:rPr>
              <a:t>Orchestrate</a:t>
            </a:r>
            <a:endParaRPr lang="en-US" sz="1200" b="1" dirty="0">
              <a:latin typeface="IBM Plex Sans SmBld" panose="020B0703050203000203" pitchFamily="34" charset="0"/>
            </a:endParaRP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Orders</a:t>
            </a:r>
          </a:p>
          <a:p>
            <a:pPr defTabSz="914702">
              <a:defRPr/>
            </a:pPr>
            <a:endParaRPr lang="en-US" sz="1200" dirty="0">
              <a:latin typeface="IBM Plex Sans Light"/>
            </a:endParaRPr>
          </a:p>
        </p:txBody>
      </p:sp>
      <p:sp>
        <p:nvSpPr>
          <p:cNvPr id="81" name="TextBox 80">
            <a:extLst>
              <a:ext uri="{FF2B5EF4-FFF2-40B4-BE49-F238E27FC236}">
                <a16:creationId xmlns:a16="http://schemas.microsoft.com/office/drawing/2014/main" id="{76C0A319-270F-FD7A-24D4-2DA4434FE203}"/>
              </a:ext>
            </a:extLst>
          </p:cNvPr>
          <p:cNvSpPr txBox="1"/>
          <p:nvPr/>
        </p:nvSpPr>
        <p:spPr>
          <a:xfrm>
            <a:off x="2400502" y="5618262"/>
            <a:ext cx="2839825" cy="646331"/>
          </a:xfrm>
          <a:prstGeom prst="rect">
            <a:avLst/>
          </a:prstGeom>
          <a:noFill/>
          <a:ln w="6350">
            <a:noFill/>
            <a:miter lim="800000"/>
          </a:ln>
        </p:spPr>
        <p:txBody>
          <a:bodyPr wrap="square">
            <a:spAutoFit/>
          </a:bodyPr>
          <a:lstStyle/>
          <a:p>
            <a:pPr defTabSz="914666">
              <a:defRPr/>
            </a:pPr>
            <a:r>
              <a:rPr lang="en-US" sz="1200" dirty="0">
                <a:latin typeface="IBM Plex Sans Light"/>
              </a:rPr>
              <a:t>Build on a consistent, scalable, foundation based on open-source technology.</a:t>
            </a:r>
          </a:p>
        </p:txBody>
      </p:sp>
      <p:sp>
        <p:nvSpPr>
          <p:cNvPr id="82" name="TextBox 81">
            <a:extLst>
              <a:ext uri="{FF2B5EF4-FFF2-40B4-BE49-F238E27FC236}">
                <a16:creationId xmlns:a16="http://schemas.microsoft.com/office/drawing/2014/main" id="{46C767F6-0A7D-B24C-3A74-645EB338F1C6}"/>
              </a:ext>
            </a:extLst>
          </p:cNvPr>
          <p:cNvSpPr txBox="1"/>
          <p:nvPr/>
        </p:nvSpPr>
        <p:spPr>
          <a:xfrm>
            <a:off x="2400501" y="1438339"/>
            <a:ext cx="2839827" cy="830997"/>
          </a:xfrm>
          <a:prstGeom prst="rect">
            <a:avLst/>
          </a:prstGeom>
          <a:noFill/>
          <a:ln w="6350">
            <a:noFill/>
            <a:miter lim="800000"/>
          </a:ln>
        </p:spPr>
        <p:txBody>
          <a:bodyPr wrap="square" anchor="ctr">
            <a:spAutoFit/>
          </a:bodyPr>
          <a:lstStyle/>
          <a:p>
            <a:pPr defTabSz="914666">
              <a:defRPr/>
            </a:pPr>
            <a:r>
              <a:rPr lang="en-US" sz="1200" dirty="0">
                <a:latin typeface="IBM Plex Sans Light"/>
              </a:rPr>
              <a:t>Empower individuals to do work without expert knowledge across a variety of business processes and applications. </a:t>
            </a:r>
          </a:p>
        </p:txBody>
      </p:sp>
      <p:sp>
        <p:nvSpPr>
          <p:cNvPr id="83" name="TextBox 82">
            <a:extLst>
              <a:ext uri="{FF2B5EF4-FFF2-40B4-BE49-F238E27FC236}">
                <a16:creationId xmlns:a16="http://schemas.microsoft.com/office/drawing/2014/main" id="{953252BF-543C-04A9-EF8C-EF4DC199F156}"/>
              </a:ext>
            </a:extLst>
          </p:cNvPr>
          <p:cNvSpPr txBox="1"/>
          <p:nvPr/>
        </p:nvSpPr>
        <p:spPr>
          <a:xfrm>
            <a:off x="5327141" y="5672116"/>
            <a:ext cx="1885272" cy="492376"/>
          </a:xfrm>
          <a:prstGeom prst="rect">
            <a:avLst/>
          </a:prstGeom>
          <a:ln w="6350">
            <a:noFill/>
            <a:miter lim="800000"/>
          </a:ln>
        </p:spPr>
        <p:txBody>
          <a:bodyPr vert="horz" wrap="none" lIns="45715" tIns="0" rIns="45715" bIns="0" rtlCol="0" anchor="ctr">
            <a:noAutofit/>
          </a:bodyPr>
          <a:lstStyle/>
          <a:p>
            <a:pPr defTabSz="914666">
              <a:defRPr/>
            </a:pPr>
            <a:r>
              <a:rPr lang="en-US" sz="1200" b="1" dirty="0">
                <a:latin typeface="IBM Plex Sans SmBld" panose="020B0703050203000203" pitchFamily="34" charset="0"/>
              </a:rPr>
              <a:t>Red Hat </a:t>
            </a:r>
            <a:r>
              <a:rPr lang="en-US" sz="1200" dirty="0">
                <a:latin typeface="IBM Plex Sans Light" panose="020B0403050203000203" pitchFamily="34" charset="0"/>
              </a:rPr>
              <a:t>OpenShift AI</a:t>
            </a:r>
          </a:p>
          <a:p>
            <a:pPr defTabSz="914666">
              <a:defRPr/>
            </a:pPr>
            <a:r>
              <a:rPr lang="en-US" sz="1200" dirty="0">
                <a:latin typeface="IBM Plex Sans Light" panose="020B0403050203000203" pitchFamily="34" charset="0"/>
              </a:rPr>
              <a:t>(</a:t>
            </a:r>
            <a:r>
              <a:rPr lang="en-US" sz="1200" i="1" dirty="0">
                <a:latin typeface="IBM Plex Sans Light" panose="020B0403050203000203" pitchFamily="34" charset="0"/>
              </a:rPr>
              <a:t>e.g., </a:t>
            </a:r>
            <a:r>
              <a:rPr lang="en-US" sz="1200" dirty="0">
                <a:latin typeface="IBM Plex Sans Light" panose="020B0403050203000203" pitchFamily="34" charset="0"/>
              </a:rPr>
              <a:t>Ray, Pytorch)</a:t>
            </a:r>
          </a:p>
        </p:txBody>
      </p:sp>
      <p:cxnSp>
        <p:nvCxnSpPr>
          <p:cNvPr id="84" name="Straight Connector 83">
            <a:extLst>
              <a:ext uri="{FF2B5EF4-FFF2-40B4-BE49-F238E27FC236}">
                <a16:creationId xmlns:a16="http://schemas.microsoft.com/office/drawing/2014/main" id="{CFAE3D7E-4CD5-ECEB-E835-0D130DA7EBFE}"/>
              </a:ext>
            </a:extLst>
          </p:cNvPr>
          <p:cNvCxnSpPr>
            <a:cxnSpLocks/>
          </p:cNvCxnSpPr>
          <p:nvPr/>
        </p:nvCxnSpPr>
        <p:spPr>
          <a:xfrm>
            <a:off x="5246428" y="1584355"/>
            <a:ext cx="0" cy="756167"/>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EC8FC485-FFDA-1073-6A90-2787BB76DB39}"/>
              </a:ext>
            </a:extLst>
          </p:cNvPr>
          <p:cNvCxnSpPr>
            <a:cxnSpLocks/>
          </p:cNvCxnSpPr>
          <p:nvPr/>
        </p:nvCxnSpPr>
        <p:spPr>
          <a:xfrm>
            <a:off x="5246428" y="5596459"/>
            <a:ext cx="0" cy="695676"/>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46CA82FA-C1C6-A1DD-83F4-95840A1E28FB}"/>
              </a:ext>
            </a:extLst>
          </p:cNvPr>
          <p:cNvSpPr txBox="1"/>
          <p:nvPr/>
        </p:nvSpPr>
        <p:spPr>
          <a:xfrm>
            <a:off x="5331839" y="3484926"/>
            <a:ext cx="1852247" cy="815592"/>
          </a:xfrm>
          <a:prstGeom prst="rect">
            <a:avLst/>
          </a:prstGeom>
          <a:noFill/>
          <a:ln w="6350">
            <a:noFill/>
            <a:miter lim="800000"/>
          </a:ln>
        </p:spPr>
        <p:txBody>
          <a:bodyPr wrap="square" tIns="0" bIns="121904">
            <a:spAutoFit/>
          </a:bodyPr>
          <a:lstStyle/>
          <a:p>
            <a:pPr defTabSz="914666">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br>
              <a:rPr lang="en-US" sz="1200" b="1" dirty="0">
                <a:solidFill>
                  <a:srgbClr val="0F62FE"/>
                </a:solidFill>
                <a:latin typeface="IBM Plex Sans SmBld" panose="020B0703050203000203" pitchFamily="34" charset="0"/>
              </a:rPr>
            </a:b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.ai</a:t>
            </a:r>
          </a:p>
          <a:p>
            <a:pPr defTabSz="914666">
              <a:defRPr/>
            </a:pP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.governance</a:t>
            </a:r>
          </a:p>
          <a:p>
            <a:pPr defTabSz="914666">
              <a:defRPr/>
            </a:pP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.data</a:t>
            </a:r>
          </a:p>
        </p:txBody>
      </p:sp>
      <p:sp>
        <p:nvSpPr>
          <p:cNvPr id="87" name="Rectangle 86">
            <a:extLst>
              <a:ext uri="{FF2B5EF4-FFF2-40B4-BE49-F238E27FC236}">
                <a16:creationId xmlns:a16="http://schemas.microsoft.com/office/drawing/2014/main" id="{0E2A88A0-162B-65A8-52DC-AD872FC40D12}"/>
              </a:ext>
            </a:extLst>
          </p:cNvPr>
          <p:cNvSpPr/>
          <p:nvPr/>
        </p:nvSpPr>
        <p:spPr bwMode="auto">
          <a:xfrm>
            <a:off x="5327141" y="2617980"/>
            <a:ext cx="1220939" cy="430369"/>
          </a:xfrm>
          <a:prstGeom prst="rect">
            <a:avLst/>
          </a:prstGeom>
          <a:noFill/>
          <a:ln w="9525">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121904" rIns="45715" bIns="121904" numCol="1" rtlCol="0" anchor="ctr" anchorCtr="0" compatLnSpc="1">
            <a:prstTxWarp prst="textNoShape">
              <a:avLst/>
            </a:prstTxWarp>
          </a:bodyPr>
          <a:lstStyle/>
          <a:p>
            <a:pPr defTabSz="3251199" fontAlgn="base">
              <a:spcAft>
                <a:spcPct val="0"/>
              </a:spcAft>
              <a:buClr>
                <a:srgbClr val="000000"/>
              </a:buClr>
              <a:defRPr/>
            </a:pPr>
            <a:r>
              <a:rPr lang="en-US" sz="1200" b="1" dirty="0">
                <a:solidFill>
                  <a:srgbClr val="000000"/>
                </a:solidFill>
                <a:latin typeface="IBM Plex Sans SmBld" panose="020B0703050203000203" pitchFamily="34" charset="0"/>
                <a:sym typeface="Arial"/>
              </a:rPr>
              <a:t>Ecosystem </a:t>
            </a:r>
          </a:p>
          <a:p>
            <a:pPr defTabSz="3251199" fontAlgn="base">
              <a:spcAft>
                <a:spcPct val="0"/>
              </a:spcAft>
              <a:buClr>
                <a:srgbClr val="000000"/>
              </a:buClr>
              <a:defRPr/>
            </a:pPr>
            <a:r>
              <a:rPr lang="en-US" sz="1200" b="1" dirty="0">
                <a:solidFill>
                  <a:srgbClr val="000000"/>
                </a:solidFill>
                <a:latin typeface="IBM Plex Sans SmBld" panose="020B0703050203000203" pitchFamily="34" charset="0"/>
                <a:sym typeface="Arial"/>
              </a:rPr>
              <a:t>integrations</a:t>
            </a:r>
          </a:p>
        </p:txBody>
      </p:sp>
      <p:cxnSp>
        <p:nvCxnSpPr>
          <p:cNvPr id="88" name="Straight Connector 87">
            <a:extLst>
              <a:ext uri="{FF2B5EF4-FFF2-40B4-BE49-F238E27FC236}">
                <a16:creationId xmlns:a16="http://schemas.microsoft.com/office/drawing/2014/main" id="{EFB9F17F-6EA9-B821-4505-2B6260029F79}"/>
              </a:ext>
            </a:extLst>
          </p:cNvPr>
          <p:cNvCxnSpPr>
            <a:cxnSpLocks/>
          </p:cNvCxnSpPr>
          <p:nvPr/>
        </p:nvCxnSpPr>
        <p:spPr>
          <a:xfrm>
            <a:off x="2338418" y="3345179"/>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309E31C-3E39-62DD-66B3-3D206F853B5C}"/>
              </a:ext>
            </a:extLst>
          </p:cNvPr>
          <p:cNvCxnSpPr>
            <a:cxnSpLocks/>
          </p:cNvCxnSpPr>
          <p:nvPr/>
        </p:nvCxnSpPr>
        <p:spPr>
          <a:xfrm>
            <a:off x="5246428" y="2617979"/>
            <a:ext cx="0" cy="600087"/>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3E2A11BB-642A-62E7-7F0C-FBB30073E5D0}"/>
              </a:ext>
            </a:extLst>
          </p:cNvPr>
          <p:cNvCxnSpPr>
            <a:cxnSpLocks/>
          </p:cNvCxnSpPr>
          <p:nvPr/>
        </p:nvCxnSpPr>
        <p:spPr>
          <a:xfrm>
            <a:off x="5246428" y="4724932"/>
            <a:ext cx="0" cy="576221"/>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3B3FA8CF-0155-D265-2DA9-A2D2F8CB113C}"/>
              </a:ext>
            </a:extLst>
          </p:cNvPr>
          <p:cNvSpPr/>
          <p:nvPr/>
        </p:nvSpPr>
        <p:spPr bwMode="auto">
          <a:xfrm>
            <a:off x="6842999" y="3484927"/>
            <a:ext cx="2125703" cy="1153696"/>
          </a:xfrm>
          <a:prstGeom prst="rect">
            <a:avLst/>
          </a:prstGeom>
          <a:noFill/>
          <a:ln w="9525">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21904" tIns="0" rIns="91416" bIns="121904" numCol="1" rtlCol="0" anchor="t" anchorCtr="0" compatLnSpc="1">
            <a:prstTxWarp prst="textNoShape">
              <a:avLst/>
            </a:prstTxWarp>
          </a:bodyPr>
          <a:lstStyle/>
          <a:p>
            <a:pPr defTabSz="3251199" fontAlgn="base">
              <a:spcAft>
                <a:spcPct val="0"/>
              </a:spcAft>
              <a:buClr>
                <a:srgbClr val="000000"/>
              </a:buClr>
              <a:tabLst>
                <a:tab pos="796112" algn="l"/>
              </a:tabLst>
              <a:defRPr/>
            </a:pPr>
            <a:r>
              <a:rPr lang="en-US" sz="1200" b="1" dirty="0">
                <a:solidFill>
                  <a:srgbClr val="000000"/>
                </a:solidFill>
                <a:latin typeface="IBM Plex Sans SmBld" panose="020B0703050203000203" pitchFamily="34" charset="0"/>
                <a:sym typeface="Arial"/>
              </a:rPr>
              <a:t>Foundation models</a:t>
            </a:r>
            <a:br>
              <a:rPr lang="en-US" sz="1200" b="1"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Granite 	  |  </a:t>
            </a:r>
            <a:r>
              <a:rPr lang="en-US" sz="1100" i="1" dirty="0">
                <a:solidFill>
                  <a:srgbClr val="000000"/>
                </a:solidFill>
                <a:latin typeface="IBM Plex Sans Light" panose="020B0403050203000203" pitchFamily="34" charset="0"/>
                <a:sym typeface="Arial"/>
              </a:rPr>
              <a:t>IBM</a:t>
            </a:r>
            <a:br>
              <a:rPr lang="en-US" sz="1100"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Open Source  |  </a:t>
            </a:r>
            <a:r>
              <a:rPr lang="en-US" sz="1100" i="1" dirty="0">
                <a:solidFill>
                  <a:srgbClr val="000000"/>
                </a:solidFill>
                <a:latin typeface="IBM Plex Sans Light" panose="020B0403050203000203" pitchFamily="34" charset="0"/>
                <a:sym typeface="Arial"/>
              </a:rPr>
              <a:t>Hugging Face</a:t>
            </a:r>
            <a:br>
              <a:rPr lang="en-US" sz="1100" b="1"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Llama 3	  |  </a:t>
            </a:r>
            <a:r>
              <a:rPr lang="en-US" sz="1100" i="1" dirty="0">
                <a:solidFill>
                  <a:srgbClr val="000000"/>
                </a:solidFill>
                <a:latin typeface="IBM Plex Sans Light" panose="020B0403050203000203" pitchFamily="34" charset="0"/>
                <a:sym typeface="Arial"/>
              </a:rPr>
              <a:t>Meta </a:t>
            </a:r>
          </a:p>
          <a:p>
            <a:pPr defTabSz="3251199" fontAlgn="base">
              <a:spcAft>
                <a:spcPct val="0"/>
              </a:spcAft>
              <a:buClr>
                <a:srgbClr val="000000"/>
              </a:buClr>
              <a:tabLst>
                <a:tab pos="796112" algn="l"/>
              </a:tabLst>
              <a:defRPr/>
            </a:pPr>
            <a:r>
              <a:rPr lang="en-US" sz="1100" dirty="0">
                <a:solidFill>
                  <a:srgbClr val="000000"/>
                </a:solidFill>
                <a:latin typeface="IBM Plex Sans Light" panose="020B0403050203000203" pitchFamily="34" charset="0"/>
                <a:sym typeface="Arial"/>
              </a:rPr>
              <a:t>Mistral             |  </a:t>
            </a:r>
            <a:r>
              <a:rPr lang="en-US" sz="1100" i="1" dirty="0">
                <a:solidFill>
                  <a:srgbClr val="000000"/>
                </a:solidFill>
                <a:latin typeface="IBM Plex Sans Light" panose="020B0403050203000203" pitchFamily="34" charset="0"/>
                <a:sym typeface="Arial"/>
              </a:rPr>
              <a:t>Mistral AI</a:t>
            </a:r>
            <a:r>
              <a:rPr lang="en-US" sz="1100" dirty="0">
                <a:solidFill>
                  <a:srgbClr val="000000"/>
                </a:solidFill>
                <a:latin typeface="IBM Plex Sans Light" panose="020B0403050203000203" pitchFamily="34" charset="0"/>
                <a:sym typeface="Arial"/>
              </a:rPr>
              <a:t> </a:t>
            </a:r>
          </a:p>
          <a:p>
            <a:pPr defTabSz="3251199" fontAlgn="base">
              <a:spcAft>
                <a:spcPct val="0"/>
              </a:spcAft>
              <a:buClr>
                <a:srgbClr val="000000"/>
              </a:buClr>
              <a:tabLst>
                <a:tab pos="796112" algn="l"/>
              </a:tabLst>
              <a:defRPr/>
            </a:pPr>
            <a:r>
              <a:rPr lang="en-US" sz="1100" dirty="0">
                <a:solidFill>
                  <a:srgbClr val="000000"/>
                </a:solidFill>
                <a:latin typeface="IBM Plex Sans Light" panose="020B0403050203000203" pitchFamily="34" charset="0"/>
                <a:sym typeface="Arial"/>
              </a:rPr>
              <a:t>Geospatial 	  |  </a:t>
            </a:r>
            <a:r>
              <a:rPr lang="en-US" sz="1100" i="1" dirty="0">
                <a:solidFill>
                  <a:srgbClr val="000000"/>
                </a:solidFill>
                <a:latin typeface="IBM Plex Sans Light" panose="020B0403050203000203" pitchFamily="34" charset="0"/>
                <a:sym typeface="Arial"/>
              </a:rPr>
              <a:t>IBM + NASA</a:t>
            </a:r>
            <a:endParaRPr lang="en-US" sz="1100" dirty="0">
              <a:solidFill>
                <a:srgbClr val="000000"/>
              </a:solidFill>
              <a:latin typeface="IBM Plex Sans SmBld" panose="020B0703050203000203" pitchFamily="34" charset="0"/>
              <a:sym typeface="Arial"/>
            </a:endParaRPr>
          </a:p>
        </p:txBody>
      </p:sp>
      <p:cxnSp>
        <p:nvCxnSpPr>
          <p:cNvPr id="92" name="Straight Connector 91">
            <a:extLst>
              <a:ext uri="{FF2B5EF4-FFF2-40B4-BE49-F238E27FC236}">
                <a16:creationId xmlns:a16="http://schemas.microsoft.com/office/drawing/2014/main" id="{2E8FEB9B-01FA-900A-C428-94FC9533413A}"/>
              </a:ext>
            </a:extLst>
          </p:cNvPr>
          <p:cNvCxnSpPr>
            <a:cxnSpLocks/>
          </p:cNvCxnSpPr>
          <p:nvPr/>
        </p:nvCxnSpPr>
        <p:spPr>
          <a:xfrm>
            <a:off x="2347265" y="2472484"/>
            <a:ext cx="6626379"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73E7297E-E0E2-2F9C-D2FA-F2966F5A9E82}"/>
              </a:ext>
            </a:extLst>
          </p:cNvPr>
          <p:cNvCxnSpPr>
            <a:cxnSpLocks/>
          </p:cNvCxnSpPr>
          <p:nvPr/>
        </p:nvCxnSpPr>
        <p:spPr>
          <a:xfrm>
            <a:off x="2323275" y="4559861"/>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id="{A95AC933-119E-CA00-33BC-55C12ABDF4D9}"/>
              </a:ext>
            </a:extLst>
          </p:cNvPr>
          <p:cNvSpPr txBox="1"/>
          <p:nvPr/>
        </p:nvSpPr>
        <p:spPr>
          <a:xfrm>
            <a:off x="5360166" y="4716537"/>
            <a:ext cx="1852247" cy="492426"/>
          </a:xfrm>
          <a:prstGeom prst="rect">
            <a:avLst/>
          </a:prstGeom>
          <a:noFill/>
          <a:ln w="6350">
            <a:noFill/>
            <a:miter lim="800000"/>
          </a:ln>
        </p:spPr>
        <p:txBody>
          <a:bodyPr wrap="square" tIns="0" bIns="121904">
            <a:spAutoFit/>
          </a:bodyPr>
          <a:lstStyle/>
          <a:p>
            <a:pPr defTabSz="3251199" fontAlgn="base">
              <a:spcAft>
                <a:spcPct val="0"/>
              </a:spcAft>
              <a:buClr>
                <a:srgbClr val="000000"/>
              </a:buClr>
              <a:defRPr/>
            </a:pPr>
            <a:r>
              <a:rPr lang="en-US" sz="1200" b="1" dirty="0">
                <a:latin typeface="IBM Plex Sans SmBld" panose="020B0703050203000203" pitchFamily="34" charset="0"/>
                <a:sym typeface="Arial"/>
              </a:rPr>
              <a:t>Cloud Pak for Data</a:t>
            </a:r>
          </a:p>
          <a:p>
            <a:pPr defTabSz="3251199" fontAlgn="base">
              <a:spcAft>
                <a:spcPct val="0"/>
              </a:spcAft>
              <a:buClr>
                <a:srgbClr val="000000"/>
              </a:buClr>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Discovery</a:t>
            </a:r>
            <a:endParaRPr lang="en-US" sz="1200" b="1" dirty="0">
              <a:latin typeface="IBM Plex Sans SmBld" panose="020B0703050203000203" pitchFamily="34" charset="0"/>
              <a:sym typeface="Arial"/>
            </a:endParaRPr>
          </a:p>
        </p:txBody>
      </p:sp>
      <p:sp>
        <p:nvSpPr>
          <p:cNvPr id="95" name="TextBox 94">
            <a:extLst>
              <a:ext uri="{FF2B5EF4-FFF2-40B4-BE49-F238E27FC236}">
                <a16:creationId xmlns:a16="http://schemas.microsoft.com/office/drawing/2014/main" id="{FCAFF648-E524-4CE1-6B8F-2EBDD05B8CAD}"/>
              </a:ext>
            </a:extLst>
          </p:cNvPr>
          <p:cNvSpPr txBox="1"/>
          <p:nvPr/>
        </p:nvSpPr>
        <p:spPr>
          <a:xfrm>
            <a:off x="2400501" y="2608630"/>
            <a:ext cx="2744504" cy="646331"/>
          </a:xfrm>
          <a:prstGeom prst="rect">
            <a:avLst/>
          </a:prstGeom>
          <a:noFill/>
          <a:ln w="6350">
            <a:noFill/>
            <a:miter lim="800000"/>
          </a:ln>
        </p:spPr>
        <p:txBody>
          <a:bodyPr wrap="square">
            <a:spAutoFit/>
          </a:bodyPr>
          <a:lstStyle/>
          <a:p>
            <a:pPr defTabSz="914484">
              <a:defRPr/>
            </a:pPr>
            <a:r>
              <a:rPr lang="en-US" sz="1200" dirty="0">
                <a:latin typeface="IBM Plex Sans Light"/>
              </a:rPr>
              <a:t>Embed watsonx platform in third party assistants and applications using programmatic interfaces.</a:t>
            </a:r>
          </a:p>
        </p:txBody>
      </p:sp>
      <p:sp>
        <p:nvSpPr>
          <p:cNvPr id="96" name="TextBox 95">
            <a:extLst>
              <a:ext uri="{FF2B5EF4-FFF2-40B4-BE49-F238E27FC236}">
                <a16:creationId xmlns:a16="http://schemas.microsoft.com/office/drawing/2014/main" id="{E7F6530D-35AA-8886-0A39-A91993B209E4}"/>
              </a:ext>
            </a:extLst>
          </p:cNvPr>
          <p:cNvSpPr txBox="1"/>
          <p:nvPr/>
        </p:nvSpPr>
        <p:spPr>
          <a:xfrm>
            <a:off x="2400501" y="3484926"/>
            <a:ext cx="2839827" cy="830997"/>
          </a:xfrm>
          <a:prstGeom prst="rect">
            <a:avLst/>
          </a:prstGeom>
          <a:noFill/>
          <a:ln w="6350">
            <a:noFill/>
            <a:miter lim="800000"/>
          </a:ln>
        </p:spPr>
        <p:txBody>
          <a:bodyPr wrap="square">
            <a:spAutoFit/>
          </a:bodyPr>
          <a:lstStyle/>
          <a:p>
            <a:pPr defTabSz="914666">
              <a:defRPr/>
            </a:pPr>
            <a:r>
              <a:rPr lang="en-US" sz="1200" dirty="0">
                <a:latin typeface="IBM Plex Sans Light"/>
              </a:rPr>
              <a:t>Leverage generative AI and machine learning — tuned with your data — </a:t>
            </a:r>
            <a:br>
              <a:rPr lang="en-US" sz="1200" dirty="0">
                <a:latin typeface="IBM Plex Sans Light"/>
              </a:rPr>
            </a:br>
            <a:r>
              <a:rPr lang="en-US" sz="1200" dirty="0">
                <a:latin typeface="IBM Plex Sans Light"/>
              </a:rPr>
              <a:t>with responsibility, transparency </a:t>
            </a:r>
            <a:br>
              <a:rPr lang="en-US" sz="1200" dirty="0">
                <a:latin typeface="IBM Plex Sans Light"/>
              </a:rPr>
            </a:br>
            <a:r>
              <a:rPr lang="en-US" sz="1200" dirty="0">
                <a:latin typeface="IBM Plex Sans Light"/>
              </a:rPr>
              <a:t>and explainability.</a:t>
            </a:r>
          </a:p>
        </p:txBody>
      </p:sp>
      <p:sp>
        <p:nvSpPr>
          <p:cNvPr id="97" name="TextBox 96">
            <a:extLst>
              <a:ext uri="{FF2B5EF4-FFF2-40B4-BE49-F238E27FC236}">
                <a16:creationId xmlns:a16="http://schemas.microsoft.com/office/drawing/2014/main" id="{8BBADE3C-29F4-4C1E-9ACB-082F8E170530}"/>
              </a:ext>
            </a:extLst>
          </p:cNvPr>
          <p:cNvSpPr txBox="1"/>
          <p:nvPr/>
        </p:nvSpPr>
        <p:spPr>
          <a:xfrm>
            <a:off x="2400502" y="4701573"/>
            <a:ext cx="2839825" cy="646331"/>
          </a:xfrm>
          <a:prstGeom prst="rect">
            <a:avLst/>
          </a:prstGeom>
          <a:noFill/>
          <a:ln w="6350">
            <a:noFill/>
            <a:miter lim="800000"/>
          </a:ln>
        </p:spPr>
        <p:txBody>
          <a:bodyPr wrap="square">
            <a:spAutoFit/>
          </a:bodyPr>
          <a:lstStyle/>
          <a:p>
            <a:pPr defTabSz="914484">
              <a:defRPr/>
            </a:pPr>
            <a:r>
              <a:rPr lang="en-US" sz="1200" dirty="0">
                <a:latin typeface="IBM Plex Sans Light"/>
              </a:rPr>
              <a:t>Define, organize, manage, and deliver trusted data to train and tune AI models with data fabric services.</a:t>
            </a:r>
          </a:p>
        </p:txBody>
      </p:sp>
      <p:cxnSp>
        <p:nvCxnSpPr>
          <p:cNvPr id="98" name="Straight Connector 97">
            <a:extLst>
              <a:ext uri="{FF2B5EF4-FFF2-40B4-BE49-F238E27FC236}">
                <a16:creationId xmlns:a16="http://schemas.microsoft.com/office/drawing/2014/main" id="{9BAB7E3A-987C-B72D-39CF-180A388ACBAD}"/>
              </a:ext>
            </a:extLst>
          </p:cNvPr>
          <p:cNvCxnSpPr>
            <a:cxnSpLocks/>
          </p:cNvCxnSpPr>
          <p:nvPr/>
        </p:nvCxnSpPr>
        <p:spPr>
          <a:xfrm>
            <a:off x="5236072" y="3512822"/>
            <a:ext cx="1168" cy="820521"/>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25895B31-4AC9-3867-2FE7-97CDB3248DF0}"/>
              </a:ext>
            </a:extLst>
          </p:cNvPr>
          <p:cNvCxnSpPr>
            <a:cxnSpLocks/>
          </p:cNvCxnSpPr>
          <p:nvPr/>
        </p:nvCxnSpPr>
        <p:spPr bwMode="auto">
          <a:xfrm>
            <a:off x="9571249" y="1495553"/>
            <a:ext cx="0" cy="499583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5959B67B-7AE4-AD21-4BD1-546557033E80}"/>
              </a:ext>
            </a:extLst>
          </p:cNvPr>
          <p:cNvCxnSpPr>
            <a:cxnSpLocks/>
          </p:cNvCxnSpPr>
          <p:nvPr/>
        </p:nvCxnSpPr>
        <p:spPr bwMode="auto">
          <a:xfrm>
            <a:off x="9266577" y="1481936"/>
            <a:ext cx="304672"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9C297F5-2A4B-6AD1-3B41-1E2BFAE8F9AE}"/>
              </a:ext>
            </a:extLst>
          </p:cNvPr>
          <p:cNvCxnSpPr>
            <a:cxnSpLocks/>
          </p:cNvCxnSpPr>
          <p:nvPr/>
        </p:nvCxnSpPr>
        <p:spPr bwMode="auto">
          <a:xfrm>
            <a:off x="9266577" y="6491388"/>
            <a:ext cx="304672"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B8BD3D56-DE6A-CE25-EFC1-738E1AC4C6B5}"/>
              </a:ext>
            </a:extLst>
          </p:cNvPr>
          <p:cNvSpPr txBox="1"/>
          <p:nvPr/>
        </p:nvSpPr>
        <p:spPr>
          <a:xfrm>
            <a:off x="9898869" y="4160561"/>
            <a:ext cx="1828496" cy="1036438"/>
          </a:xfrm>
          <a:prstGeom prst="rect">
            <a:avLst/>
          </a:prstGeom>
          <a:noFill/>
        </p:spPr>
        <p:txBody>
          <a:bodyPr wrap="square">
            <a:spAutoFit/>
          </a:bodyPr>
          <a:lstStyle/>
          <a:p>
            <a:pPr defTabSz="2438278">
              <a:buSzPct val="100000"/>
              <a:defRPr/>
            </a:pPr>
            <a:r>
              <a:rPr lang="en-US" sz="1335" b="1" dirty="0">
                <a:solidFill>
                  <a:srgbClr val="FFFFFF"/>
                </a:solidFill>
                <a:latin typeface="IBM Plex Sans SmBld" panose="020B0703050203000203" pitchFamily="34" charset="0"/>
              </a:rPr>
              <a:t>Ecosystem</a:t>
            </a:r>
          </a:p>
          <a:p>
            <a:pPr defTabSz="2438278">
              <a:buSzPct val="100000"/>
              <a:defRPr/>
            </a:pPr>
            <a:r>
              <a:rPr lang="en-US" sz="1200" dirty="0">
                <a:solidFill>
                  <a:srgbClr val="FFFFFF"/>
                </a:solidFill>
                <a:latin typeface="IBM Plex Sans Light"/>
              </a:rPr>
              <a:t>System Integrators, Software and SaaS partners, Public </a:t>
            </a:r>
            <a:br>
              <a:rPr lang="en-US" sz="1200" dirty="0">
                <a:solidFill>
                  <a:srgbClr val="FFFFFF"/>
                </a:solidFill>
                <a:latin typeface="IBM Plex Sans Light"/>
              </a:rPr>
            </a:br>
            <a:r>
              <a:rPr lang="en-US" sz="1200" dirty="0">
                <a:solidFill>
                  <a:srgbClr val="FFFFFF"/>
                </a:solidFill>
                <a:latin typeface="IBM Plex Sans Light"/>
              </a:rPr>
              <a:t>Cloud providers</a:t>
            </a:r>
          </a:p>
        </p:txBody>
      </p:sp>
      <p:sp>
        <p:nvSpPr>
          <p:cNvPr id="22" name="TextBox 21">
            <a:extLst>
              <a:ext uri="{FF2B5EF4-FFF2-40B4-BE49-F238E27FC236}">
                <a16:creationId xmlns:a16="http://schemas.microsoft.com/office/drawing/2014/main" id="{EFD84438-8DFB-A094-4833-D5E1040453DB}"/>
              </a:ext>
            </a:extLst>
          </p:cNvPr>
          <p:cNvSpPr txBox="1"/>
          <p:nvPr/>
        </p:nvSpPr>
        <p:spPr>
          <a:xfrm>
            <a:off x="9898871" y="1568272"/>
            <a:ext cx="1853732" cy="851772"/>
          </a:xfrm>
          <a:prstGeom prst="rect">
            <a:avLst/>
          </a:prstGeom>
          <a:noFill/>
        </p:spPr>
        <p:txBody>
          <a:bodyPr wrap="square">
            <a:spAutoFit/>
          </a:bodyPr>
          <a:lstStyle/>
          <a:p>
            <a:pPr defTabSz="2438278">
              <a:buSzPct val="100000"/>
              <a:defRPr/>
            </a:pPr>
            <a:r>
              <a:rPr lang="en-US" sz="1335" b="1" dirty="0">
                <a:solidFill>
                  <a:srgbClr val="FFFFFF"/>
                </a:solidFill>
                <a:latin typeface="IBM Plex Sans SmBld" panose="020B0703050203000203" pitchFamily="34" charset="0"/>
              </a:rPr>
              <a:t>Consulting </a:t>
            </a:r>
          </a:p>
          <a:p>
            <a:pPr defTabSz="2438278">
              <a:buSzPct val="100000"/>
              <a:defRPr/>
            </a:pPr>
            <a:r>
              <a:rPr lang="en-US" sz="1200" dirty="0">
                <a:solidFill>
                  <a:srgbClr val="FFFFFF"/>
                </a:solidFill>
                <a:latin typeface="IBM Plex Sans Light"/>
                <a:sym typeface="IBM Plex Sans"/>
              </a:rPr>
              <a:t>Generative AI strategy, experience, technology, operations</a:t>
            </a:r>
            <a:endParaRPr lang="en-US" sz="1200" b="1" dirty="0">
              <a:solidFill>
                <a:srgbClr val="FFFFFF"/>
              </a:solidFill>
              <a:latin typeface="IBM Plex Sans Light"/>
            </a:endParaRPr>
          </a:p>
        </p:txBody>
      </p:sp>
    </p:spTree>
    <p:extLst>
      <p:ext uri="{BB962C8B-B14F-4D97-AF65-F5344CB8AC3E}">
        <p14:creationId xmlns:p14="http://schemas.microsoft.com/office/powerpoint/2010/main" val="64838418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D31C5036-123F-B6F6-E97C-2ADE718C587C}"/>
              </a:ext>
            </a:extLst>
          </p:cNvPr>
          <p:cNvSpPr/>
          <p:nvPr/>
        </p:nvSpPr>
        <p:spPr bwMode="auto">
          <a:xfrm>
            <a:off x="335448" y="1138865"/>
            <a:ext cx="2983555" cy="5067020"/>
          </a:xfrm>
          <a:prstGeom prst="rect">
            <a:avLst/>
          </a:prstGeom>
          <a:solidFill>
            <a:srgbClr val="EDF5FF"/>
          </a:solidFill>
          <a:ln w="15875">
            <a:solidFill>
              <a:srgbClr val="357B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lnSpc>
                <a:spcPct val="110000"/>
              </a:lnSpc>
              <a:buSzPct val="100000"/>
              <a:defRPr/>
            </a:pPr>
            <a:endParaRPr lang="en-US" sz="1200" b="1" dirty="0">
              <a:solidFill>
                <a:srgbClr val="000000"/>
              </a:solidFill>
              <a:latin typeface="IBM Plex Sans" panose="020B0503050203000203" pitchFamily="34" charset="0"/>
              <a:sym typeface="IBM Plex Sans Light"/>
            </a:endParaRPr>
          </a:p>
        </p:txBody>
      </p:sp>
      <p:cxnSp>
        <p:nvCxnSpPr>
          <p:cNvPr id="83" name="Straight Arrow Connector 82">
            <a:extLst>
              <a:ext uri="{FF2B5EF4-FFF2-40B4-BE49-F238E27FC236}">
                <a16:creationId xmlns:a16="http://schemas.microsoft.com/office/drawing/2014/main" id="{14699BFE-EA7B-89A4-DBCE-F31509C735BF}"/>
              </a:ext>
            </a:extLst>
          </p:cNvPr>
          <p:cNvCxnSpPr>
            <a:cxnSpLocks/>
          </p:cNvCxnSpPr>
          <p:nvPr/>
        </p:nvCxnSpPr>
        <p:spPr bwMode="auto">
          <a:xfrm flipH="1">
            <a:off x="7330062" y="4649155"/>
            <a:ext cx="2399620"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cxnSp>
        <p:nvCxnSpPr>
          <p:cNvPr id="75" name="Straight Arrow Connector 74">
            <a:extLst>
              <a:ext uri="{FF2B5EF4-FFF2-40B4-BE49-F238E27FC236}">
                <a16:creationId xmlns:a16="http://schemas.microsoft.com/office/drawing/2014/main" id="{19D3DE49-08AA-7700-7F06-B22DFF94B17A}"/>
              </a:ext>
            </a:extLst>
          </p:cNvPr>
          <p:cNvCxnSpPr>
            <a:cxnSpLocks/>
          </p:cNvCxnSpPr>
          <p:nvPr/>
        </p:nvCxnSpPr>
        <p:spPr bwMode="auto">
          <a:xfrm flipH="1">
            <a:off x="9234487" y="2869511"/>
            <a:ext cx="409467"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cxnSp>
        <p:nvCxnSpPr>
          <p:cNvPr id="74" name="Straight Arrow Connector 73">
            <a:extLst>
              <a:ext uri="{FF2B5EF4-FFF2-40B4-BE49-F238E27FC236}">
                <a16:creationId xmlns:a16="http://schemas.microsoft.com/office/drawing/2014/main" id="{289A0369-D36C-BC5D-7CF0-A5D4C64A9EF2}"/>
              </a:ext>
            </a:extLst>
          </p:cNvPr>
          <p:cNvCxnSpPr>
            <a:cxnSpLocks/>
          </p:cNvCxnSpPr>
          <p:nvPr/>
        </p:nvCxnSpPr>
        <p:spPr bwMode="auto">
          <a:xfrm>
            <a:off x="7147320" y="2869511"/>
            <a:ext cx="549257" cy="3163"/>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20460623-FB01-A41F-FF03-3E5A07635FC6}"/>
              </a:ext>
            </a:extLst>
          </p:cNvPr>
          <p:cNvSpPr txBox="1"/>
          <p:nvPr/>
        </p:nvSpPr>
        <p:spPr>
          <a:xfrm>
            <a:off x="12374832" y="1235520"/>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182" indent="-223325" defTabSz="1218926">
              <a:spcBef>
                <a:spcPts val="1451"/>
              </a:spcBef>
              <a:buSzPct val="100000"/>
              <a:buFontTx/>
              <a:buChar char="–"/>
              <a:defRPr/>
            </a:pPr>
            <a:endParaRPr lang="en-US" sz="2400">
              <a:latin typeface="IBM Plex Sans Light"/>
              <a:sym typeface="IBM Plex Sans Light"/>
            </a:endParaRPr>
          </a:p>
        </p:txBody>
      </p:sp>
      <p:sp>
        <p:nvSpPr>
          <p:cNvPr id="5" name="Title 1">
            <a:extLst>
              <a:ext uri="{FF2B5EF4-FFF2-40B4-BE49-F238E27FC236}">
                <a16:creationId xmlns:a16="http://schemas.microsoft.com/office/drawing/2014/main" id="{5915D9A0-B8AD-53E2-050E-E7DBEB44022F}"/>
              </a:ext>
            </a:extLst>
          </p:cNvPr>
          <p:cNvSpPr txBox="1">
            <a:spLocks/>
          </p:cNvSpPr>
          <p:nvPr/>
        </p:nvSpPr>
        <p:spPr>
          <a:xfrm>
            <a:off x="381168" y="128475"/>
            <a:ext cx="10913675" cy="610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926">
              <a:defRPr/>
            </a:pPr>
            <a:r>
              <a:rPr lang="en-US" dirty="0">
                <a:solidFill>
                  <a:srgbClr val="000000"/>
                </a:solidFill>
                <a:latin typeface="IBM Plex Sans Light"/>
              </a:rPr>
              <a:t>Investments in an </a:t>
            </a:r>
            <a:r>
              <a:rPr lang="en-US" dirty="0">
                <a:solidFill>
                  <a:srgbClr val="0F62FE"/>
                </a:solidFill>
                <a:latin typeface="IBM Plex Sans Light"/>
              </a:rPr>
              <a:t>open</a:t>
            </a:r>
            <a:r>
              <a:rPr lang="en-US" dirty="0">
                <a:solidFill>
                  <a:srgbClr val="000000"/>
                </a:solidFill>
                <a:latin typeface="IBM Plex Sans Light"/>
              </a:rPr>
              <a:t> and </a:t>
            </a:r>
            <a:r>
              <a:rPr lang="en-US" dirty="0">
                <a:solidFill>
                  <a:srgbClr val="0F62FE"/>
                </a:solidFill>
                <a:latin typeface="IBM Plex Sans Light"/>
              </a:rPr>
              <a:t>trusted data foundation</a:t>
            </a:r>
            <a:r>
              <a:rPr lang="en-US" dirty="0">
                <a:solidFill>
                  <a:srgbClr val="000000"/>
                </a:solidFill>
                <a:latin typeface="IBM Plex Sans Light"/>
              </a:rPr>
              <a:t> will accelerate and scale your </a:t>
            </a:r>
            <a:r>
              <a:rPr lang="en-US" dirty="0">
                <a:solidFill>
                  <a:srgbClr val="0F62FE"/>
                </a:solidFill>
                <a:latin typeface="IBM Plex Sans Light"/>
              </a:rPr>
              <a:t>AI</a:t>
            </a:r>
            <a:r>
              <a:rPr lang="en-US" dirty="0">
                <a:solidFill>
                  <a:srgbClr val="000000"/>
                </a:solidFill>
                <a:latin typeface="IBM Plex Sans Light"/>
              </a:rPr>
              <a:t> initiatives</a:t>
            </a:r>
            <a:endParaRPr lang="en-US" b="1" dirty="0">
              <a:solidFill>
                <a:srgbClr val="FF0000"/>
              </a:solidFill>
              <a:latin typeface="IBM Plex Sans Light"/>
            </a:endParaRPr>
          </a:p>
        </p:txBody>
      </p:sp>
      <p:sp>
        <p:nvSpPr>
          <p:cNvPr id="10" name="Rectangle 9">
            <a:extLst>
              <a:ext uri="{FF2B5EF4-FFF2-40B4-BE49-F238E27FC236}">
                <a16:creationId xmlns:a16="http://schemas.microsoft.com/office/drawing/2014/main" id="{253568CF-83C9-CC69-C4C7-7A0480418BBE}"/>
              </a:ext>
            </a:extLst>
          </p:cNvPr>
          <p:cNvSpPr/>
          <p:nvPr/>
        </p:nvSpPr>
        <p:spPr bwMode="auto">
          <a:xfrm>
            <a:off x="9544907" y="1155217"/>
            <a:ext cx="2423147" cy="5084819"/>
          </a:xfrm>
          <a:prstGeom prst="rect">
            <a:avLst/>
          </a:prstGeom>
          <a:solidFill>
            <a:srgbClr val="EDF5FF"/>
          </a:solidFill>
          <a:ln w="15875">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defRPr/>
            </a:pPr>
            <a:r>
              <a:rPr lang="en-US" sz="2400" b="1" kern="100" dirty="0">
                <a:solidFill>
                  <a:srgbClr val="000000"/>
                </a:solidFill>
                <a:latin typeface="IBM Plex Sans"/>
                <a:cs typeface="Times New Roman"/>
              </a:rPr>
              <a:t>watson</a:t>
            </a:r>
            <a:r>
              <a:rPr lang="en-US" sz="2400" b="1" kern="100" dirty="0">
                <a:solidFill>
                  <a:srgbClr val="0F62FE"/>
                </a:solidFill>
                <a:latin typeface="IBM Plex Sans"/>
                <a:cs typeface="Times New Roman"/>
              </a:rPr>
              <a:t>x</a:t>
            </a:r>
            <a:r>
              <a:rPr lang="en-US" sz="2000" kern="100" dirty="0">
                <a:solidFill>
                  <a:srgbClr val="000000"/>
                </a:solidFill>
                <a:latin typeface="IBM Plex Sans Light"/>
                <a:cs typeface="Times New Roman"/>
              </a:rPr>
              <a:t>™</a:t>
            </a:r>
            <a:endParaRPr lang="en-US" sz="2400" dirty="0">
              <a:solidFill>
                <a:srgbClr val="FFFFFF"/>
              </a:solidFill>
              <a:latin typeface="IBM Plex Sans Light"/>
            </a:endParaRPr>
          </a:p>
          <a:p>
            <a:pPr defTabSz="1218926">
              <a:defRPr/>
            </a:pPr>
            <a:endParaRPr lang="en-US" sz="1200" b="1" kern="100" dirty="0">
              <a:solidFill>
                <a:srgbClr val="000000"/>
              </a:solidFill>
              <a:latin typeface="IBM Plex Sans"/>
              <a:cs typeface="Times New Roman"/>
            </a:endParaRPr>
          </a:p>
          <a:p>
            <a:pPr defTabSz="1218926">
              <a:defRPr/>
            </a:pPr>
            <a:r>
              <a:rPr lang="en-US" sz="1200" dirty="0">
                <a:solidFill>
                  <a:srgbClr val="000000"/>
                </a:solidFill>
                <a:latin typeface="IBM Plex Sans Light"/>
                <a:sym typeface="IBM Plex Sans Light"/>
              </a:rPr>
              <a:t>Scale and accelerate the impact of AI with trusted data</a:t>
            </a: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r>
              <a:rPr lang="en-US" sz="1200" b="1" kern="100" dirty="0">
                <a:solidFill>
                  <a:srgbClr val="000000"/>
                </a:solidFill>
                <a:latin typeface="IBM Plex Sans"/>
                <a:cs typeface="Times New Roman"/>
              </a:rPr>
              <a:t>AI and Data Platform</a:t>
            </a:r>
            <a:endParaRPr lang="en-US" sz="2400" dirty="0">
              <a:solidFill>
                <a:srgbClr val="FFFFFF"/>
              </a:solidFill>
              <a:latin typeface="IBM Plex Sans"/>
            </a:endParaRPr>
          </a:p>
          <a:p>
            <a:pPr defTabSz="1218926">
              <a:defRPr/>
            </a:pPr>
            <a:endParaRPr lang="en-US" sz="1000" kern="100" dirty="0">
              <a:solidFill>
                <a:srgbClr val="000000"/>
              </a:solidFill>
              <a:latin typeface="IBM Plex Sans"/>
              <a:cs typeface="Times New Roman"/>
            </a:endParaRPr>
          </a:p>
          <a:p>
            <a:pPr defTabSz="1218926">
              <a:defRPr/>
            </a:pPr>
            <a:r>
              <a:rPr lang="en-US" sz="1000" kern="100" dirty="0">
                <a:solidFill>
                  <a:srgbClr val="000000"/>
                </a:solidFill>
                <a:latin typeface="IBM Plex Sans"/>
                <a:cs typeface="Times New Roman"/>
              </a:rPr>
              <a:t>watson</a:t>
            </a:r>
            <a:r>
              <a:rPr lang="en-US" sz="1000" kern="100" dirty="0">
                <a:solidFill>
                  <a:srgbClr val="0F62FE"/>
                </a:solidFill>
                <a:latin typeface="IBM Plex Sans"/>
                <a:cs typeface="Times New Roman"/>
              </a:rPr>
              <a:t>x</a:t>
            </a:r>
            <a:r>
              <a:rPr lang="en-US" sz="1000" kern="100" dirty="0">
                <a:solidFill>
                  <a:srgbClr val="000000"/>
                </a:solidFill>
                <a:latin typeface="IBM Plex Sans"/>
                <a:cs typeface="Times New Roman"/>
              </a:rPr>
              <a:t>.ai</a:t>
            </a:r>
            <a:endParaRPr lang="en-US" sz="2400" dirty="0">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err="1">
                <a:solidFill>
                  <a:srgbClr val="000000"/>
                </a:solidFill>
                <a:latin typeface="IBM Plex Sans"/>
                <a:cs typeface="Times New Roman"/>
              </a:rPr>
              <a:t>.data</a:t>
            </a:r>
            <a:endParaRPr lang="en-US" sz="2400" dirty="0" err="1">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err="1">
                <a:solidFill>
                  <a:srgbClr val="000000"/>
                </a:solidFill>
                <a:latin typeface="IBM Plex Sans"/>
                <a:cs typeface="Times New Roman"/>
              </a:rPr>
              <a:t>.governance</a:t>
            </a:r>
            <a:endParaRPr lang="en-US" sz="2400" dirty="0" err="1">
              <a:solidFill>
                <a:srgbClr val="FFFFFF"/>
              </a:solidFill>
              <a:latin typeface="IBM Plex Sans"/>
            </a:endParaRP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r>
              <a:rPr lang="en-US" sz="1200" b="1" kern="100" dirty="0">
                <a:solidFill>
                  <a:srgbClr val="000000"/>
                </a:solidFill>
                <a:latin typeface="IBM Plex Sans"/>
                <a:cs typeface="Times New Roman"/>
              </a:rPr>
              <a:t>AI Assistants</a:t>
            </a:r>
            <a:endParaRPr lang="en-US" sz="2400" dirty="0">
              <a:solidFill>
                <a:srgbClr val="FFFFFF"/>
              </a:solidFill>
              <a:latin typeface="IBM Plex Sans Light"/>
            </a:endParaRPr>
          </a:p>
          <a:p>
            <a:pPr defTabSz="1218926">
              <a:defRPr/>
            </a:pPr>
            <a:endParaRPr lang="en-US" sz="1000" kern="100" dirty="0">
              <a:solidFill>
                <a:srgbClr val="000000"/>
              </a:solidFill>
              <a:latin typeface="IBM Plex Sans"/>
              <a:cs typeface="Times New Roman"/>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00000"/>
                </a:solidFill>
                <a:latin typeface="IBM Plex Sans"/>
                <a:cs typeface="Times New Roman"/>
              </a:rPr>
              <a:t> Orchestrate </a:t>
            </a:r>
            <a:endParaRPr lang="en-US" sz="2400" dirty="0">
              <a:solidFill>
                <a:srgbClr val="FFFFFF"/>
              </a:solidFill>
              <a:latin typeface="IBM Plex Sans Light"/>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00000"/>
                </a:solidFill>
                <a:latin typeface="IBM Plex Sans"/>
                <a:cs typeface="Times New Roman"/>
              </a:rPr>
              <a:t> Assistant</a:t>
            </a:r>
            <a:endParaRPr lang="en-US" sz="2400" dirty="0">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F62FE"/>
                </a:solidFill>
                <a:latin typeface="IBM Plex Sans"/>
                <a:cs typeface="Times New Roman"/>
              </a:rPr>
              <a:t> </a:t>
            </a:r>
            <a:r>
              <a:rPr lang="en-US" sz="1000" kern="100" dirty="0">
                <a:solidFill>
                  <a:srgbClr val="000000"/>
                </a:solidFill>
                <a:latin typeface="IBM Plex Sans"/>
                <a:cs typeface="Times New Roman"/>
              </a:rPr>
              <a:t>Code Assistant</a:t>
            </a:r>
            <a:endParaRPr lang="en-US" sz="2400" dirty="0">
              <a:solidFill>
                <a:srgbClr val="FFFFFF"/>
              </a:solidFill>
              <a:latin typeface="IBM Plex Sans"/>
            </a:endParaRPr>
          </a:p>
          <a:p>
            <a:pPr defTabSz="1218926">
              <a:lnSpc>
                <a:spcPct val="110000"/>
              </a:lnSpc>
              <a:defRPr/>
            </a:pPr>
            <a:endParaRPr lang="en-US" sz="1200" b="1" kern="100" dirty="0">
              <a:solidFill>
                <a:srgbClr val="000000"/>
              </a:solidFill>
              <a:latin typeface="IBM Plex Sans" panose="020B0503050203000203" pitchFamily="34" charset="0"/>
              <a:cs typeface="Times New Roman"/>
            </a:endParaRPr>
          </a:p>
        </p:txBody>
      </p:sp>
      <p:sp>
        <p:nvSpPr>
          <p:cNvPr id="11" name="Rectangle 10">
            <a:extLst>
              <a:ext uri="{FF2B5EF4-FFF2-40B4-BE49-F238E27FC236}">
                <a16:creationId xmlns:a16="http://schemas.microsoft.com/office/drawing/2014/main" id="{4214C0E5-3A89-2DF6-D2D6-2AB612396FE5}"/>
              </a:ext>
            </a:extLst>
          </p:cNvPr>
          <p:cNvSpPr/>
          <p:nvPr/>
        </p:nvSpPr>
        <p:spPr bwMode="auto">
          <a:xfrm>
            <a:off x="3823205" y="1138865"/>
            <a:ext cx="3506371" cy="5067023"/>
          </a:xfrm>
          <a:prstGeom prst="rect">
            <a:avLst/>
          </a:prstGeom>
          <a:solidFill>
            <a:srgbClr val="EDF5FF"/>
          </a:solidFill>
          <a:ln w="15875">
            <a:solidFill>
              <a:srgbClr val="357B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lnSpc>
                <a:spcPct val="110000"/>
              </a:lnSpc>
              <a:buSzPct val="100000"/>
              <a:defRPr/>
            </a:pPr>
            <a:r>
              <a:rPr lang="en-US" sz="1200" b="1" dirty="0">
                <a:solidFill>
                  <a:srgbClr val="000000"/>
                </a:solidFill>
                <a:latin typeface="IBM Plex Sans" panose="020B0503050203000203" pitchFamily="34" charset="0"/>
                <a:sym typeface="IBM Plex Sans Light"/>
              </a:rPr>
              <a:t>Data Fabric</a:t>
            </a:r>
          </a:p>
        </p:txBody>
      </p:sp>
      <p:sp>
        <p:nvSpPr>
          <p:cNvPr id="12" name="Title 1">
            <a:extLst>
              <a:ext uri="{FF2B5EF4-FFF2-40B4-BE49-F238E27FC236}">
                <a16:creationId xmlns:a16="http://schemas.microsoft.com/office/drawing/2014/main" id="{BF929CD1-B1DD-9991-53AA-8E198BCF3BA8}"/>
              </a:ext>
            </a:extLst>
          </p:cNvPr>
          <p:cNvSpPr>
            <a:spLocks noGrp="1"/>
          </p:cNvSpPr>
          <p:nvPr>
            <p:ph type="title"/>
          </p:nvPr>
        </p:nvSpPr>
        <p:spPr>
          <a:xfrm>
            <a:off x="4289358" y="5800766"/>
            <a:ext cx="1951975" cy="232893"/>
          </a:xfrm>
        </p:spPr>
        <p:txBody>
          <a:bodyPr>
            <a:normAutofit fontScale="90000"/>
          </a:bodyPr>
          <a:lstStyle/>
          <a:p>
            <a:r>
              <a:rPr lang="en-US" sz="1000" dirty="0">
                <a:latin typeface="IBM Plex Sans" panose="020B0503050203000203" pitchFamily="34" charset="0"/>
              </a:rPr>
              <a:t>IBM Cloud Pak for Data</a:t>
            </a:r>
            <a:br>
              <a:rPr lang="en-US" sz="1200" dirty="0"/>
            </a:br>
            <a:endParaRPr lang="en-US" sz="1000" dirty="0"/>
          </a:p>
        </p:txBody>
      </p:sp>
      <p:sp>
        <p:nvSpPr>
          <p:cNvPr id="28" name="Footer Placeholder 6">
            <a:extLst>
              <a:ext uri="{FF2B5EF4-FFF2-40B4-BE49-F238E27FC236}">
                <a16:creationId xmlns:a16="http://schemas.microsoft.com/office/drawing/2014/main" id="{D4F6AEE4-0C3E-F484-9CA1-A99064F5BED8}"/>
              </a:ext>
            </a:extLst>
          </p:cNvPr>
          <p:cNvSpPr txBox="1"/>
          <p:nvPr/>
        </p:nvSpPr>
        <p:spPr>
          <a:xfrm>
            <a:off x="327683" y="6635009"/>
            <a:ext cx="2432052" cy="2154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57" rIns="22857">
            <a:spAutoFit/>
          </a:bodyPr>
          <a:lstStyle>
            <a:lvl1pPr>
              <a:defRPr sz="1600">
                <a:solidFill>
                  <a:srgbClr val="000000"/>
                </a:solidFill>
              </a:defRPr>
            </a:lvl1pPr>
          </a:lstStyle>
          <a:p>
            <a:pPr defTabSz="914484">
              <a:defRPr/>
            </a:pPr>
            <a:r>
              <a:rPr sz="800" dirty="0">
                <a:latin typeface="IBM Plex Sans Light"/>
              </a:rPr>
              <a:t>© 2023 IBM Corporation</a:t>
            </a:r>
          </a:p>
        </p:txBody>
      </p:sp>
      <p:sp>
        <p:nvSpPr>
          <p:cNvPr id="29" name="Rectangle 28">
            <a:extLst>
              <a:ext uri="{FF2B5EF4-FFF2-40B4-BE49-F238E27FC236}">
                <a16:creationId xmlns:a16="http://schemas.microsoft.com/office/drawing/2014/main" id="{8AE55B64-3CC2-55CE-3ADB-0BEFB65E77E2}"/>
              </a:ext>
            </a:extLst>
          </p:cNvPr>
          <p:cNvSpPr/>
          <p:nvPr/>
        </p:nvSpPr>
        <p:spPr bwMode="auto">
          <a:xfrm>
            <a:off x="3823205" y="1129255"/>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pic>
        <p:nvPicPr>
          <p:cNvPr id="30" name="Picture 29" descr="A blue hexagon with dots&#10;&#10;Description automatically generated with low confidence">
            <a:extLst>
              <a:ext uri="{FF2B5EF4-FFF2-40B4-BE49-F238E27FC236}">
                <a16:creationId xmlns:a16="http://schemas.microsoft.com/office/drawing/2014/main" id="{4B57A10E-BB78-2598-A98B-64F017CBBEFB}"/>
              </a:ext>
            </a:extLst>
          </p:cNvPr>
          <p:cNvPicPr>
            <a:picLocks noChangeAspect="1"/>
          </p:cNvPicPr>
          <p:nvPr/>
        </p:nvPicPr>
        <p:blipFill>
          <a:blip r:embed="rId3"/>
          <a:stretch>
            <a:fillRect/>
          </a:stretch>
        </p:blipFill>
        <p:spPr>
          <a:xfrm>
            <a:off x="3862244" y="5691645"/>
            <a:ext cx="323739" cy="323739"/>
          </a:xfrm>
          <a:prstGeom prst="rect">
            <a:avLst/>
          </a:prstGeom>
        </p:spPr>
      </p:pic>
      <p:cxnSp>
        <p:nvCxnSpPr>
          <p:cNvPr id="2" name="Straight Arrow Connector 1">
            <a:extLst>
              <a:ext uri="{FF2B5EF4-FFF2-40B4-BE49-F238E27FC236}">
                <a16:creationId xmlns:a16="http://schemas.microsoft.com/office/drawing/2014/main" id="{6EAD792D-4DEC-53E8-7A15-1FEC5E3DE069}"/>
              </a:ext>
            </a:extLst>
          </p:cNvPr>
          <p:cNvCxnSpPr>
            <a:cxnSpLocks/>
          </p:cNvCxnSpPr>
          <p:nvPr/>
        </p:nvCxnSpPr>
        <p:spPr bwMode="auto">
          <a:xfrm>
            <a:off x="6805579" y="6425315"/>
            <a:ext cx="3428656" cy="0"/>
          </a:xfrm>
          <a:prstGeom prst="straightConnector1">
            <a:avLst/>
          </a:prstGeom>
          <a:ln w="60325">
            <a:solidFill>
              <a:srgbClr val="82CFFF"/>
            </a:solidFill>
            <a:prstDash val="solid"/>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2BA6332F-CF19-DE79-2872-C53CA406A512}"/>
              </a:ext>
            </a:extLst>
          </p:cNvPr>
          <p:cNvSpPr txBox="1"/>
          <p:nvPr/>
        </p:nvSpPr>
        <p:spPr>
          <a:xfrm>
            <a:off x="1384938" y="6479196"/>
            <a:ext cx="8811349" cy="338554"/>
          </a:xfrm>
          <a:prstGeom prst="rect">
            <a:avLst/>
          </a:prstGeom>
          <a:noFill/>
        </p:spPr>
        <p:txBody>
          <a:bodyPr wrap="square" lIns="91440" tIns="91440" rIns="91440" bIns="91440" rtlCol="0">
            <a:spAutoFit/>
          </a:bodyPr>
          <a:lstStyle/>
          <a:p>
            <a:pPr defTabSz="914377">
              <a:spcBef>
                <a:spcPts val="1100"/>
              </a:spcBef>
              <a:defRPr/>
            </a:pPr>
            <a:r>
              <a:rPr lang="en-US" sz="1000" b="1" dirty="0">
                <a:latin typeface="IBM Plex Sans Light" panose="020B0403050203000203" pitchFamily="34" charset="0"/>
                <a:sym typeface="IBM Plex Sans Light"/>
              </a:rPr>
              <a:t>Gain deeper visibility into your data and its journey from source to end-use for regulatory compliance and AI use cases with Manta, an IBM company</a:t>
            </a:r>
          </a:p>
        </p:txBody>
      </p:sp>
      <p:cxnSp>
        <p:nvCxnSpPr>
          <p:cNvPr id="6" name="Straight Arrow Connector 5">
            <a:extLst>
              <a:ext uri="{FF2B5EF4-FFF2-40B4-BE49-F238E27FC236}">
                <a16:creationId xmlns:a16="http://schemas.microsoft.com/office/drawing/2014/main" id="{DD3B9438-61CC-0BE2-711C-0E349E3C1482}"/>
              </a:ext>
            </a:extLst>
          </p:cNvPr>
          <p:cNvCxnSpPr>
            <a:cxnSpLocks/>
          </p:cNvCxnSpPr>
          <p:nvPr/>
        </p:nvCxnSpPr>
        <p:spPr bwMode="auto">
          <a:xfrm flipH="1">
            <a:off x="1305415" y="6409321"/>
            <a:ext cx="3418316" cy="0"/>
          </a:xfrm>
          <a:prstGeom prst="straightConnector1">
            <a:avLst/>
          </a:prstGeom>
          <a:ln w="60325">
            <a:solidFill>
              <a:srgbClr val="82CFFF"/>
            </a:solidFill>
            <a:prstDash val="solid"/>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132A7FE5-87EF-15DD-A5A1-B93988CA136E}"/>
              </a:ext>
            </a:extLst>
          </p:cNvPr>
          <p:cNvCxnSpPr>
            <a:cxnSpLocks/>
            <a:stCxn id="44" idx="2"/>
          </p:cNvCxnSpPr>
          <p:nvPr/>
        </p:nvCxnSpPr>
        <p:spPr>
          <a:xfrm flipH="1">
            <a:off x="1819865" y="2710850"/>
            <a:ext cx="8131" cy="2330929"/>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F95BB1D-1A99-538C-1D82-D566EF688662}"/>
              </a:ext>
            </a:extLst>
          </p:cNvPr>
          <p:cNvSpPr txBox="1"/>
          <p:nvPr/>
        </p:nvSpPr>
        <p:spPr>
          <a:xfrm>
            <a:off x="4800601" y="6240045"/>
            <a:ext cx="2000139" cy="369332"/>
          </a:xfrm>
          <a:prstGeom prst="rect">
            <a:avLst/>
          </a:prstGeom>
          <a:noFill/>
        </p:spPr>
        <p:txBody>
          <a:bodyPr wrap="square" lIns="91440" tIns="91440" rIns="91440" bIns="91440" rtlCol="0">
            <a:spAutoFit/>
          </a:bodyPr>
          <a:lstStyle/>
          <a:p>
            <a:pPr algn="ctr" defTabSz="914377">
              <a:spcBef>
                <a:spcPts val="1100"/>
              </a:spcBef>
              <a:defRPr/>
            </a:pPr>
            <a:r>
              <a:rPr lang="en-US" sz="1200" b="1" dirty="0">
                <a:solidFill>
                  <a:srgbClr val="0070C0"/>
                </a:solidFill>
                <a:latin typeface="IBM Plex Sans" panose="020B0503050203000203" pitchFamily="34" charset="0"/>
                <a:ea typeface="IBM Plex Sans" charset="0"/>
                <a:cs typeface="IBM Plex Sans" charset="0"/>
              </a:rPr>
              <a:t>Automated data lineage</a:t>
            </a:r>
          </a:p>
        </p:txBody>
      </p:sp>
      <p:sp>
        <p:nvSpPr>
          <p:cNvPr id="7" name="Rectangle 6">
            <a:extLst>
              <a:ext uri="{FF2B5EF4-FFF2-40B4-BE49-F238E27FC236}">
                <a16:creationId xmlns:a16="http://schemas.microsoft.com/office/drawing/2014/main" id="{803435EC-7980-7C16-EF8E-1759280B7567}"/>
              </a:ext>
            </a:extLst>
          </p:cNvPr>
          <p:cNvSpPr/>
          <p:nvPr/>
        </p:nvSpPr>
        <p:spPr bwMode="auto">
          <a:xfrm>
            <a:off x="9544907" y="1162588"/>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sp>
        <p:nvSpPr>
          <p:cNvPr id="49" name="Rounded Rectangle 48">
            <a:extLst>
              <a:ext uri="{FF2B5EF4-FFF2-40B4-BE49-F238E27FC236}">
                <a16:creationId xmlns:a16="http://schemas.microsoft.com/office/drawing/2014/main" id="{12C6C47F-C151-F15F-054C-AAF5EBCB01CC}"/>
              </a:ext>
            </a:extLst>
          </p:cNvPr>
          <p:cNvSpPr/>
          <p:nvPr/>
        </p:nvSpPr>
        <p:spPr bwMode="auto">
          <a:xfrm>
            <a:off x="466441" y="4995603"/>
            <a:ext cx="2723113" cy="104465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kern="100" dirty="0">
                <a:solidFill>
                  <a:srgbClr val="000000"/>
                </a:solidFill>
                <a:latin typeface="IBM Plex Sans" panose="020B0503050203000203" pitchFamily="34" charset="0"/>
                <a:cs typeface="Times New Roman" panose="02020603050405020304" pitchFamily="18" charset="0"/>
                <a:sym typeface="IBM Plex Sans Light"/>
              </a:rPr>
              <a:t>3rd party databases</a:t>
            </a:r>
          </a:p>
        </p:txBody>
      </p:sp>
      <p:pic>
        <p:nvPicPr>
          <p:cNvPr id="32" name="Picture 31">
            <a:extLst>
              <a:ext uri="{FF2B5EF4-FFF2-40B4-BE49-F238E27FC236}">
                <a16:creationId xmlns:a16="http://schemas.microsoft.com/office/drawing/2014/main" id="{4DF15C7A-F185-7F14-AED2-92AD1097DCB5}"/>
              </a:ext>
            </a:extLst>
          </p:cNvPr>
          <p:cNvPicPr>
            <a:picLocks noChangeAspect="1"/>
          </p:cNvPicPr>
          <p:nvPr/>
        </p:nvPicPr>
        <p:blipFill rotWithShape="1">
          <a:blip r:embed="rId4">
            <a:clrChange>
              <a:clrFrom>
                <a:srgbClr val="FFFFFF"/>
              </a:clrFrom>
              <a:clrTo>
                <a:srgbClr val="FFFFFF">
                  <a:alpha val="0"/>
                </a:srgbClr>
              </a:clrTo>
            </a:clrChange>
          </a:blip>
          <a:srcRect t="31543" r="2669" b="31543"/>
          <a:stretch/>
        </p:blipFill>
        <p:spPr>
          <a:xfrm>
            <a:off x="571144" y="5727199"/>
            <a:ext cx="454181" cy="139957"/>
          </a:xfrm>
          <a:prstGeom prst="rect">
            <a:avLst/>
          </a:prstGeom>
        </p:spPr>
      </p:pic>
      <p:pic>
        <p:nvPicPr>
          <p:cNvPr id="37" name="Picture 36">
            <a:extLst>
              <a:ext uri="{FF2B5EF4-FFF2-40B4-BE49-F238E27FC236}">
                <a16:creationId xmlns:a16="http://schemas.microsoft.com/office/drawing/2014/main" id="{358CD386-307B-D4E2-322C-F7FF42DEBEAB}"/>
              </a:ext>
            </a:extLst>
          </p:cNvPr>
          <p:cNvPicPr>
            <a:picLocks noChangeAspect="1"/>
          </p:cNvPicPr>
          <p:nvPr/>
        </p:nvPicPr>
        <p:blipFill>
          <a:blip r:embed="rId5"/>
          <a:stretch>
            <a:fillRect/>
          </a:stretch>
        </p:blipFill>
        <p:spPr>
          <a:xfrm>
            <a:off x="1866154" y="5757825"/>
            <a:ext cx="188375" cy="114371"/>
          </a:xfrm>
          <a:prstGeom prst="rect">
            <a:avLst/>
          </a:prstGeom>
        </p:spPr>
      </p:pic>
      <p:pic>
        <p:nvPicPr>
          <p:cNvPr id="40" name="Picture 39">
            <a:extLst>
              <a:ext uri="{FF2B5EF4-FFF2-40B4-BE49-F238E27FC236}">
                <a16:creationId xmlns:a16="http://schemas.microsoft.com/office/drawing/2014/main" id="{451317BC-379B-35E1-0838-0E7CC772EB8F}"/>
              </a:ext>
            </a:extLst>
          </p:cNvPr>
          <p:cNvPicPr>
            <a:picLocks noChangeAspect="1"/>
          </p:cNvPicPr>
          <p:nvPr/>
        </p:nvPicPr>
        <p:blipFill>
          <a:blip r:embed="rId6"/>
          <a:stretch>
            <a:fillRect/>
          </a:stretch>
        </p:blipFill>
        <p:spPr>
          <a:xfrm>
            <a:off x="1620299" y="5736108"/>
            <a:ext cx="162368" cy="162368"/>
          </a:xfrm>
          <a:prstGeom prst="rect">
            <a:avLst/>
          </a:prstGeom>
        </p:spPr>
      </p:pic>
      <p:pic>
        <p:nvPicPr>
          <p:cNvPr id="46" name="Picture 45">
            <a:extLst>
              <a:ext uri="{FF2B5EF4-FFF2-40B4-BE49-F238E27FC236}">
                <a16:creationId xmlns:a16="http://schemas.microsoft.com/office/drawing/2014/main" id="{35D6C2A4-FC6C-6047-D197-80A30CCC4C47}"/>
              </a:ext>
            </a:extLst>
          </p:cNvPr>
          <p:cNvPicPr>
            <a:picLocks noChangeAspect="1"/>
          </p:cNvPicPr>
          <p:nvPr/>
        </p:nvPicPr>
        <p:blipFill>
          <a:blip r:embed="rId7"/>
          <a:stretch>
            <a:fillRect/>
          </a:stretch>
        </p:blipFill>
        <p:spPr>
          <a:xfrm>
            <a:off x="1322482" y="5733998"/>
            <a:ext cx="140143" cy="140143"/>
          </a:xfrm>
          <a:prstGeom prst="rect">
            <a:avLst/>
          </a:prstGeom>
        </p:spPr>
      </p:pic>
      <p:pic>
        <p:nvPicPr>
          <p:cNvPr id="50" name="Picture 49">
            <a:extLst>
              <a:ext uri="{FF2B5EF4-FFF2-40B4-BE49-F238E27FC236}">
                <a16:creationId xmlns:a16="http://schemas.microsoft.com/office/drawing/2014/main" id="{D8EA3162-135D-3434-FC17-B55FC90600E4}"/>
              </a:ext>
            </a:extLst>
          </p:cNvPr>
          <p:cNvPicPr>
            <a:picLocks noChangeAspect="1"/>
          </p:cNvPicPr>
          <p:nvPr/>
        </p:nvPicPr>
        <p:blipFill>
          <a:blip r:embed="rId8"/>
          <a:stretch>
            <a:fillRect/>
          </a:stretch>
        </p:blipFill>
        <p:spPr>
          <a:xfrm>
            <a:off x="1066368" y="5712343"/>
            <a:ext cx="162368" cy="162368"/>
          </a:xfrm>
          <a:prstGeom prst="rect">
            <a:avLst/>
          </a:prstGeom>
        </p:spPr>
      </p:pic>
      <p:pic>
        <p:nvPicPr>
          <p:cNvPr id="51" name="Image" descr="Image">
            <a:extLst>
              <a:ext uri="{FF2B5EF4-FFF2-40B4-BE49-F238E27FC236}">
                <a16:creationId xmlns:a16="http://schemas.microsoft.com/office/drawing/2014/main" id="{056217CD-FD0C-D972-5B10-829419095095}"/>
              </a:ext>
            </a:extLst>
          </p:cNvPr>
          <p:cNvPicPr>
            <a:picLocks noChangeAspect="1"/>
          </p:cNvPicPr>
          <p:nvPr/>
        </p:nvPicPr>
        <p:blipFill>
          <a:blip r:embed="rId9"/>
          <a:stretch>
            <a:fillRect/>
          </a:stretch>
        </p:blipFill>
        <p:spPr>
          <a:xfrm>
            <a:off x="1123702" y="5412421"/>
            <a:ext cx="220785" cy="204371"/>
          </a:xfrm>
          <a:prstGeom prst="rect">
            <a:avLst/>
          </a:prstGeom>
          <a:ln w="12700" cap="flat">
            <a:noFill/>
            <a:miter lim="400000"/>
          </a:ln>
          <a:effectLst/>
        </p:spPr>
      </p:pic>
      <p:sp>
        <p:nvSpPr>
          <p:cNvPr id="73" name="Rounded Rectangle 72">
            <a:extLst>
              <a:ext uri="{FF2B5EF4-FFF2-40B4-BE49-F238E27FC236}">
                <a16:creationId xmlns:a16="http://schemas.microsoft.com/office/drawing/2014/main" id="{FA4C4ED1-329F-BE39-1624-03DA911EDBFC}"/>
              </a:ext>
            </a:extLst>
          </p:cNvPr>
          <p:cNvSpPr/>
          <p:nvPr/>
        </p:nvSpPr>
        <p:spPr bwMode="auto">
          <a:xfrm>
            <a:off x="7705674" y="2359292"/>
            <a:ext cx="1557391" cy="1263032"/>
          </a:xfrm>
          <a:prstGeom prst="roundRect">
            <a:avLst>
              <a:gd name="adj" fmla="val 1720"/>
            </a:avLst>
          </a:prstGeom>
          <a:solidFill>
            <a:schemeClr val="bg1"/>
          </a:solidFill>
          <a:ln w="15875">
            <a:solidFill>
              <a:srgbClr val="133D1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274320" bIns="137143" numCol="1" rtlCol="0" anchor="t" anchorCtr="0" compatLnSpc="1">
            <a:prstTxWarp prst="textNoShape">
              <a:avLst/>
            </a:prstTxWarp>
          </a:bodyPr>
          <a:lstStyle/>
          <a:p>
            <a:pPr defTabSz="1218926">
              <a:lnSpc>
                <a:spcPct val="110000"/>
              </a:lnSpc>
              <a:spcAft>
                <a:spcPts val="300"/>
              </a:spcAft>
              <a:buSzPct val="100000"/>
              <a:defRPr/>
            </a:pPr>
            <a:r>
              <a:rPr lang="en-US" sz="1200" b="1" dirty="0">
                <a:solidFill>
                  <a:srgbClr val="000000"/>
                </a:solidFill>
                <a:latin typeface="IBM Plex Sans" panose="020B0503050203000203" pitchFamily="34" charset="0"/>
                <a:sym typeface="IBM Plex Sans Light"/>
              </a:rPr>
              <a:t>Data</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Delivering quality data to consumers and users</a:t>
            </a:r>
            <a:endParaRPr lang="en-US" sz="1000" dirty="0">
              <a:solidFill>
                <a:srgbClr val="000000"/>
              </a:solidFill>
              <a:latin typeface="IBM Plex Sans Light" panose="020B0403050203000203" pitchFamily="34" charset="0"/>
              <a:sym typeface="IBM Plex Sans Light"/>
            </a:endParaRPr>
          </a:p>
        </p:txBody>
      </p:sp>
      <p:sp>
        <p:nvSpPr>
          <p:cNvPr id="78" name="Rounded Rectangle 77">
            <a:extLst>
              <a:ext uri="{FF2B5EF4-FFF2-40B4-BE49-F238E27FC236}">
                <a16:creationId xmlns:a16="http://schemas.microsoft.com/office/drawing/2014/main" id="{9C5EE122-2575-8C2D-61F0-587C0265AD60}"/>
              </a:ext>
            </a:extLst>
          </p:cNvPr>
          <p:cNvSpPr/>
          <p:nvPr/>
        </p:nvSpPr>
        <p:spPr bwMode="auto">
          <a:xfrm>
            <a:off x="7705190" y="4055052"/>
            <a:ext cx="1557389" cy="1263033"/>
          </a:xfrm>
          <a:prstGeom prst="roundRect">
            <a:avLst>
              <a:gd name="adj" fmla="val 2481"/>
            </a:avLst>
          </a:prstGeom>
          <a:solidFill>
            <a:schemeClr val="bg1"/>
          </a:solidFill>
          <a:ln w="15875">
            <a:solidFill>
              <a:srgbClr val="EA78B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274320" bIns="137143" numCol="1" rtlCol="0" anchor="t" anchorCtr="0" compatLnSpc="1">
            <a:prstTxWarp prst="textNoShape">
              <a:avLst/>
            </a:prstTxWarp>
          </a:bodyPr>
          <a:lstStyle/>
          <a:p>
            <a:pPr defTabSz="1218926">
              <a:lnSpc>
                <a:spcPct val="110000"/>
              </a:lnSpc>
              <a:spcAft>
                <a:spcPts val="300"/>
              </a:spcAft>
              <a:buSzPct val="100000"/>
              <a:defRPr/>
            </a:pPr>
            <a:r>
              <a:rPr lang="en-US" sz="1200" b="1" dirty="0">
                <a:solidFill>
                  <a:srgbClr val="000000"/>
                </a:solidFill>
                <a:latin typeface="IBM Plex Sans" panose="020B0503050203000203" pitchFamily="34" charset="0"/>
                <a:sym typeface="IBM Plex Sans Light"/>
              </a:rPr>
              <a:t>AI</a:t>
            </a:r>
            <a:r>
              <a:rPr lang="en-US" sz="1000" b="1" dirty="0">
                <a:solidFill>
                  <a:srgbClr val="000000"/>
                </a:solidFill>
                <a:latin typeface="IBM Plex Sans" panose="020B0503050203000203" pitchFamily="34" charset="0"/>
                <a:sym typeface="IBM Plex Sans Light"/>
              </a:rPr>
              <a:t> </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Enabling data teams to be more productive with automated insights</a:t>
            </a:r>
            <a:endParaRPr lang="en-US" sz="1000" dirty="0">
              <a:solidFill>
                <a:srgbClr val="000000"/>
              </a:solidFill>
              <a:latin typeface="IBM Plex Sans Light" panose="020B0403050203000203" pitchFamily="34" charset="0"/>
              <a:sym typeface="IBM Plex Sans Light"/>
            </a:endParaRPr>
          </a:p>
        </p:txBody>
      </p:sp>
      <p:pic>
        <p:nvPicPr>
          <p:cNvPr id="80" name="Picture 79" descr="A white line on a green background&#10;&#10;Description automatically generated">
            <a:extLst>
              <a:ext uri="{FF2B5EF4-FFF2-40B4-BE49-F238E27FC236}">
                <a16:creationId xmlns:a16="http://schemas.microsoft.com/office/drawing/2014/main" id="{63D4A27A-B0A1-2C3A-8159-C074606AF644}"/>
              </a:ext>
            </a:extLst>
          </p:cNvPr>
          <p:cNvPicPr>
            <a:picLocks noChangeAspect="1"/>
          </p:cNvPicPr>
          <p:nvPr/>
        </p:nvPicPr>
        <p:blipFill>
          <a:blip r:embed="rId10"/>
          <a:stretch>
            <a:fillRect/>
          </a:stretch>
        </p:blipFill>
        <p:spPr>
          <a:xfrm>
            <a:off x="8945079" y="2362588"/>
            <a:ext cx="317500" cy="330200"/>
          </a:xfrm>
          <a:prstGeom prst="rect">
            <a:avLst/>
          </a:prstGeom>
        </p:spPr>
      </p:pic>
      <p:pic>
        <p:nvPicPr>
          <p:cNvPr id="82" name="Picture 81" descr="A white brain on a pink background&#10;&#10;Description automatically generated">
            <a:extLst>
              <a:ext uri="{FF2B5EF4-FFF2-40B4-BE49-F238E27FC236}">
                <a16:creationId xmlns:a16="http://schemas.microsoft.com/office/drawing/2014/main" id="{545AA6F3-81F1-B9C8-92C0-DA9D247A5EE3}"/>
              </a:ext>
            </a:extLst>
          </p:cNvPr>
          <p:cNvPicPr>
            <a:picLocks noChangeAspect="1"/>
          </p:cNvPicPr>
          <p:nvPr/>
        </p:nvPicPr>
        <p:blipFill>
          <a:blip r:embed="rId11"/>
          <a:stretch>
            <a:fillRect/>
          </a:stretch>
        </p:blipFill>
        <p:spPr>
          <a:xfrm>
            <a:off x="8905391" y="4055051"/>
            <a:ext cx="342900" cy="342900"/>
          </a:xfrm>
          <a:prstGeom prst="rect">
            <a:avLst/>
          </a:prstGeom>
        </p:spPr>
      </p:pic>
      <p:sp>
        <p:nvSpPr>
          <p:cNvPr id="21" name="TextBox 20">
            <a:extLst>
              <a:ext uri="{FF2B5EF4-FFF2-40B4-BE49-F238E27FC236}">
                <a16:creationId xmlns:a16="http://schemas.microsoft.com/office/drawing/2014/main" id="{398830F8-1B03-C23D-5185-C55A9E79D06E}"/>
              </a:ext>
            </a:extLst>
          </p:cNvPr>
          <p:cNvSpPr txBox="1"/>
          <p:nvPr/>
        </p:nvSpPr>
        <p:spPr>
          <a:xfrm>
            <a:off x="3891814" y="1513381"/>
            <a:ext cx="2993375" cy="640175"/>
          </a:xfrm>
          <a:prstGeom prst="rect">
            <a:avLst/>
          </a:prstGeom>
          <a:noFill/>
        </p:spPr>
        <p:txBody>
          <a:bodyPr wrap="square">
            <a:spAutoFit/>
          </a:bodyPr>
          <a:lstStyle/>
          <a:p>
            <a:pPr defTabSz="1218926">
              <a:lnSpc>
                <a:spcPct val="110000"/>
              </a:lnSpc>
              <a:buSzPct val="100000"/>
              <a:defRPr/>
            </a:pPr>
            <a:r>
              <a:rPr lang="en-US" sz="1100" dirty="0">
                <a:latin typeface="IBM Plex Sans Light"/>
                <a:sym typeface="IBM Plex Sans Light"/>
              </a:rPr>
              <a:t>Simplify data access across the enterprise and hybrid cloud environments with a data fabric architecture</a:t>
            </a:r>
          </a:p>
        </p:txBody>
      </p:sp>
      <p:sp>
        <p:nvSpPr>
          <p:cNvPr id="9" name="TextBox 8">
            <a:extLst>
              <a:ext uri="{FF2B5EF4-FFF2-40B4-BE49-F238E27FC236}">
                <a16:creationId xmlns:a16="http://schemas.microsoft.com/office/drawing/2014/main" id="{48434CFB-C25E-23F0-0177-6F76CDA02C5D}"/>
              </a:ext>
            </a:extLst>
          </p:cNvPr>
          <p:cNvSpPr txBox="1"/>
          <p:nvPr/>
        </p:nvSpPr>
        <p:spPr>
          <a:xfrm>
            <a:off x="428352" y="1387019"/>
            <a:ext cx="2586221"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defTabSz="685966">
              <a:defRPr/>
            </a:pPr>
            <a:r>
              <a:rPr lang="en-US" sz="1100" dirty="0">
                <a:latin typeface="IBM Plex Sans Light"/>
                <a:sym typeface="IBM Plex Sans Light"/>
              </a:rPr>
              <a:t>Store, unify, and share data with open formats and native integrations</a:t>
            </a:r>
          </a:p>
        </p:txBody>
      </p:sp>
      <p:pic>
        <p:nvPicPr>
          <p:cNvPr id="1026" name="Picture 2">
            <a:extLst>
              <a:ext uri="{FF2B5EF4-FFF2-40B4-BE49-F238E27FC236}">
                <a16:creationId xmlns:a16="http://schemas.microsoft.com/office/drawing/2014/main" id="{EAF4BD20-E39C-3CE4-43BD-E2A9C0ED231D}"/>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368325" y="5426293"/>
            <a:ext cx="629759" cy="1697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ata at Scale with SingleStore Ultra-Fast Analytics">
            <a:extLst>
              <a:ext uri="{FF2B5EF4-FFF2-40B4-BE49-F238E27FC236}">
                <a16:creationId xmlns:a16="http://schemas.microsoft.com/office/drawing/2014/main" id="{3555C19E-2248-1E31-B1EC-1DDF4D2B1A20}"/>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43355" y="5451322"/>
            <a:ext cx="564691" cy="12779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ostgresql original wordmark logo - Social media &amp; Logos Icons">
            <a:extLst>
              <a:ext uri="{FF2B5EF4-FFF2-40B4-BE49-F238E27FC236}">
                <a16:creationId xmlns:a16="http://schemas.microsoft.com/office/drawing/2014/main" id="{FA6190F7-8892-281F-8FF4-AF4275AE5BDE}"/>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059527" y="5331853"/>
            <a:ext cx="284939" cy="284939"/>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5D9748FF-9697-25A5-DA7A-C5FB7D118E94}"/>
              </a:ext>
            </a:extLst>
          </p:cNvPr>
          <p:cNvSpPr txBox="1"/>
          <p:nvPr/>
        </p:nvSpPr>
        <p:spPr>
          <a:xfrm>
            <a:off x="2221459" y="5683629"/>
            <a:ext cx="760584" cy="200020"/>
          </a:xfrm>
          <a:prstGeom prst="rect">
            <a:avLst/>
          </a:prstGeom>
          <a:noFill/>
        </p:spPr>
        <p:txBody>
          <a:bodyPr wrap="square" lIns="45703" tIns="45703" rIns="45703" bIns="45703" rtlCol="0">
            <a:spAutoFit/>
          </a:bodyPr>
          <a:lstStyle/>
          <a:p>
            <a:pPr defTabSz="914118">
              <a:spcBef>
                <a:spcPts val="551"/>
              </a:spcBef>
              <a:defRPr/>
            </a:pPr>
            <a:r>
              <a:rPr lang="en-US" sz="700" dirty="0">
                <a:solidFill>
                  <a:srgbClr val="0F62FE"/>
                </a:solidFill>
                <a:latin typeface="IBM Plex Sans Light"/>
                <a:ea typeface="IBM Plex Sans" charset="0"/>
                <a:cs typeface="IBM Plex Sans" charset="0"/>
              </a:rPr>
              <a:t>Any many more</a:t>
            </a:r>
            <a:endParaRPr lang="en-US" sz="500" dirty="0">
              <a:solidFill>
                <a:srgbClr val="0F62FE"/>
              </a:solidFill>
              <a:latin typeface="IBM Plex Sans Light"/>
              <a:ea typeface="IBM Plex Sans" charset="0"/>
              <a:cs typeface="IBM Plex Sans" charset="0"/>
            </a:endParaRPr>
          </a:p>
        </p:txBody>
      </p:sp>
      <p:sp>
        <p:nvSpPr>
          <p:cNvPr id="57" name="TextBox 56">
            <a:extLst>
              <a:ext uri="{FF2B5EF4-FFF2-40B4-BE49-F238E27FC236}">
                <a16:creationId xmlns:a16="http://schemas.microsoft.com/office/drawing/2014/main" id="{D3AA2DD8-66E1-9E97-02D9-52524752B8D7}"/>
              </a:ext>
            </a:extLst>
          </p:cNvPr>
          <p:cNvSpPr txBox="1"/>
          <p:nvPr/>
        </p:nvSpPr>
        <p:spPr>
          <a:xfrm>
            <a:off x="423608" y="1212914"/>
            <a:ext cx="2002995" cy="283732"/>
          </a:xfrm>
          <a:prstGeom prst="rect">
            <a:avLst/>
          </a:prstGeom>
          <a:noFill/>
        </p:spPr>
        <p:txBody>
          <a:bodyPr wrap="square">
            <a:spAutoFit/>
          </a:bodyPr>
          <a:lstStyle/>
          <a:p>
            <a:pPr defTabSz="1218926">
              <a:lnSpc>
                <a:spcPct val="110000"/>
              </a:lnSpc>
              <a:buSzPct val="100000"/>
              <a:defRPr/>
            </a:pPr>
            <a:r>
              <a:rPr lang="en-US" sz="1200" b="1" dirty="0">
                <a:latin typeface="IBM Plex Sans" panose="020B0503050203000203" pitchFamily="34" charset="0"/>
                <a:sym typeface="IBM Plex Sans Light"/>
              </a:rPr>
              <a:t>Databases</a:t>
            </a:r>
          </a:p>
        </p:txBody>
      </p:sp>
      <p:sp>
        <p:nvSpPr>
          <p:cNvPr id="59" name="Rectangle 58">
            <a:extLst>
              <a:ext uri="{FF2B5EF4-FFF2-40B4-BE49-F238E27FC236}">
                <a16:creationId xmlns:a16="http://schemas.microsoft.com/office/drawing/2014/main" id="{E230C914-8276-4071-9451-1B1FDB02100F}"/>
              </a:ext>
            </a:extLst>
          </p:cNvPr>
          <p:cNvSpPr/>
          <p:nvPr/>
        </p:nvSpPr>
        <p:spPr bwMode="auto">
          <a:xfrm>
            <a:off x="333431" y="1146232"/>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cxnSp>
        <p:nvCxnSpPr>
          <p:cNvPr id="88" name="Straight Arrow Connector 87">
            <a:extLst>
              <a:ext uri="{FF2B5EF4-FFF2-40B4-BE49-F238E27FC236}">
                <a16:creationId xmlns:a16="http://schemas.microsoft.com/office/drawing/2014/main" id="{8F350821-0A87-A096-B580-21008D74CF7E}"/>
              </a:ext>
            </a:extLst>
          </p:cNvPr>
          <p:cNvCxnSpPr>
            <a:cxnSpLocks/>
          </p:cNvCxnSpPr>
          <p:nvPr/>
        </p:nvCxnSpPr>
        <p:spPr bwMode="auto">
          <a:xfrm>
            <a:off x="3319003" y="3766344"/>
            <a:ext cx="504203"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pic>
        <p:nvPicPr>
          <p:cNvPr id="22" name="Picture 2" descr="DataStax Closes Strong Fiscal Year Capped with a New Mandate | Business Wire">
            <a:extLst>
              <a:ext uri="{FF2B5EF4-FFF2-40B4-BE49-F238E27FC236}">
                <a16:creationId xmlns:a16="http://schemas.microsoft.com/office/drawing/2014/main" id="{082B0EDC-475B-64F8-7C33-C3607C61666E}"/>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l="7500" t="36206" r="7695" b="39422"/>
          <a:stretch/>
        </p:blipFill>
        <p:spPr bwMode="auto">
          <a:xfrm>
            <a:off x="2417405" y="5461017"/>
            <a:ext cx="597169" cy="85809"/>
          </a:xfrm>
          <a:prstGeom prst="rect">
            <a:avLst/>
          </a:prstGeom>
          <a:noFill/>
          <a:extLst>
            <a:ext uri="{909E8E84-426E-40DD-AFC4-6F175D3DCCD1}">
              <a14:hiddenFill xmlns:a14="http://schemas.microsoft.com/office/drawing/2010/main">
                <a:solidFill>
                  <a:srgbClr val="FFFFFF"/>
                </a:solidFill>
              </a14:hiddenFill>
            </a:ext>
          </a:extLst>
        </p:spPr>
      </p:pic>
      <p:sp>
        <p:nvSpPr>
          <p:cNvPr id="44" name="Rounded Rectangle 43">
            <a:extLst>
              <a:ext uri="{FF2B5EF4-FFF2-40B4-BE49-F238E27FC236}">
                <a16:creationId xmlns:a16="http://schemas.microsoft.com/office/drawing/2014/main" id="{55236C0B-30C4-A688-5EB0-F064735DBFF6}"/>
              </a:ext>
            </a:extLst>
          </p:cNvPr>
          <p:cNvSpPr/>
          <p:nvPr/>
        </p:nvSpPr>
        <p:spPr bwMode="auto">
          <a:xfrm>
            <a:off x="466441" y="1933017"/>
            <a:ext cx="2723113" cy="77783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Database</a:t>
            </a:r>
            <a:endParaRPr lang="en-US" sz="1000" dirty="0">
              <a:solidFill>
                <a:srgbClr val="000000"/>
              </a:solidFill>
              <a:latin typeface="IBM Plex Sans" panose="020B0503050203000203" pitchFamily="34" charset="0"/>
              <a:sym typeface="IBM Plex Sans Light"/>
            </a:endParaRP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Db2</a:t>
            </a: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Informix</a:t>
            </a:r>
            <a:endParaRPr lang="en-US" sz="1000" dirty="0">
              <a:solidFill>
                <a:srgbClr val="000000"/>
              </a:solidFill>
              <a:latin typeface="IBM Plex Sans Light" panose="020B0403050203000203" pitchFamily="34" charset="0"/>
              <a:sym typeface="IBM Plex Sans Light"/>
            </a:endParaRPr>
          </a:p>
        </p:txBody>
      </p:sp>
      <p:sp>
        <p:nvSpPr>
          <p:cNvPr id="45" name="Rounded Rectangle 44">
            <a:extLst>
              <a:ext uri="{FF2B5EF4-FFF2-40B4-BE49-F238E27FC236}">
                <a16:creationId xmlns:a16="http://schemas.microsoft.com/office/drawing/2014/main" id="{B24CA1F0-B2D1-6880-D745-9403017EEEC9}"/>
              </a:ext>
            </a:extLst>
          </p:cNvPr>
          <p:cNvSpPr/>
          <p:nvPr/>
        </p:nvSpPr>
        <p:spPr bwMode="auto">
          <a:xfrm>
            <a:off x="466441" y="2945493"/>
            <a:ext cx="2723113" cy="77783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Warehouse</a:t>
            </a:r>
            <a:endParaRPr lang="en-US" sz="800" dirty="0">
              <a:solidFill>
                <a:srgbClr val="000000"/>
              </a:solidFill>
              <a:latin typeface="IBM Plex Sans" panose="020B0503050203000203" pitchFamily="34" charset="0"/>
              <a:sym typeface="IBM Plex Sans Light"/>
            </a:endParaRP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Db2 Warehouse</a:t>
            </a: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Netezza</a:t>
            </a:r>
          </a:p>
        </p:txBody>
      </p:sp>
      <p:sp>
        <p:nvSpPr>
          <p:cNvPr id="48" name="Rounded Rectangle 47">
            <a:extLst>
              <a:ext uri="{FF2B5EF4-FFF2-40B4-BE49-F238E27FC236}">
                <a16:creationId xmlns:a16="http://schemas.microsoft.com/office/drawing/2014/main" id="{F0FAEF6A-F955-BE8F-52F1-3119C6263B30}"/>
              </a:ext>
            </a:extLst>
          </p:cNvPr>
          <p:cNvSpPr/>
          <p:nvPr/>
        </p:nvSpPr>
        <p:spPr bwMode="auto">
          <a:xfrm>
            <a:off x="444194" y="3998054"/>
            <a:ext cx="2723113" cy="78556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rPr>
              <a:t>Data Lakehouse</a:t>
            </a:r>
            <a:endParaRPr lang="en-US" sz="8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endParaRPr>
          </a:p>
          <a:p>
            <a:pPr defTabSz="1218926">
              <a:lnSpc>
                <a:spcPct val="110000"/>
              </a:lnSpc>
              <a:buSzPct val="100000"/>
              <a:defRPr/>
            </a:pPr>
            <a:r>
              <a:rPr lang="en-US" sz="10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rPr>
              <a:t>IBM </a:t>
            </a:r>
            <a:r>
              <a:rPr lang="en-US" sz="1000" kern="100" dirty="0" err="1">
                <a:solidFill>
                  <a:srgbClr val="000000"/>
                </a:solidFill>
                <a:latin typeface="IBM Plex Sans" panose="020B0503050203000203" pitchFamily="34" charset="0"/>
                <a:ea typeface="Calibri" panose="020F0502020204030204" pitchFamily="34" charset="0"/>
                <a:cs typeface="Times New Roman" panose="02020603050405020304" pitchFamily="18" charset="0"/>
              </a:rPr>
              <a:t>watson</a:t>
            </a:r>
            <a:r>
              <a:rPr lang="en-US" sz="1000" kern="100" dirty="0" err="1">
                <a:solidFill>
                  <a:srgbClr val="0F62FE"/>
                </a:solidFill>
                <a:latin typeface="IBM Plex Sans" panose="020B0503050203000203" pitchFamily="34" charset="0"/>
                <a:ea typeface="Calibri" panose="020F0502020204030204" pitchFamily="34" charset="0"/>
                <a:cs typeface="Times New Roman" panose="02020603050405020304" pitchFamily="18" charset="0"/>
              </a:rPr>
              <a:t>x.</a:t>
            </a:r>
            <a:r>
              <a:rPr lang="en-US" sz="1000" kern="100" dirty="0" err="1">
                <a:solidFill>
                  <a:srgbClr val="000000"/>
                </a:solidFill>
                <a:latin typeface="IBM Plex Sans" panose="020B0503050203000203" pitchFamily="34" charset="0"/>
                <a:ea typeface="Calibri" panose="020F0502020204030204" pitchFamily="34" charset="0"/>
                <a:cs typeface="Times New Roman" panose="02020603050405020304" pitchFamily="18" charset="0"/>
              </a:rPr>
              <a:t>data</a:t>
            </a:r>
            <a:endParaRPr lang="en-US" sz="10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endParaRPr>
          </a:p>
        </p:txBody>
      </p:sp>
      <p:sp>
        <p:nvSpPr>
          <p:cNvPr id="52" name="Rounded Rectangle 51">
            <a:extLst>
              <a:ext uri="{FF2B5EF4-FFF2-40B4-BE49-F238E27FC236}">
                <a16:creationId xmlns:a16="http://schemas.microsoft.com/office/drawing/2014/main" id="{62D470CD-118E-6115-14EB-230D4EE6947B}"/>
              </a:ext>
            </a:extLst>
          </p:cNvPr>
          <p:cNvSpPr/>
          <p:nvPr/>
        </p:nvSpPr>
        <p:spPr bwMode="auto">
          <a:xfrm>
            <a:off x="3911332" y="2195845"/>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a:sym typeface="IBM Plex Sans Light"/>
              </a:rPr>
              <a:t>Data Governance</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a:sym typeface="IBM Plex Sans Light"/>
              </a:rPr>
              <a:t>IBM Knowledge Catalog</a:t>
            </a:r>
            <a:endParaRPr lang="en-US" sz="1000" dirty="0">
              <a:solidFill>
                <a:srgbClr val="000000"/>
              </a:solidFill>
              <a:latin typeface="IBM Plex Sans Light"/>
            </a:endParaRPr>
          </a:p>
          <a:p>
            <a:pPr defTabSz="1218926">
              <a:lnSpc>
                <a:spcPct val="110000"/>
              </a:lnSpc>
              <a:buSzPct val="100000"/>
              <a:defRPr/>
            </a:pPr>
            <a:r>
              <a:rPr lang="en-US" sz="1000" dirty="0">
                <a:solidFill>
                  <a:srgbClr val="000000"/>
                </a:solidFill>
                <a:latin typeface="IBM Plex Sans Light"/>
                <a:sym typeface="IBM Plex Sans Light"/>
              </a:rPr>
              <a:t>Manta</a:t>
            </a:r>
          </a:p>
        </p:txBody>
      </p:sp>
      <p:sp>
        <p:nvSpPr>
          <p:cNvPr id="53" name="Rounded Rectangle 52">
            <a:extLst>
              <a:ext uri="{FF2B5EF4-FFF2-40B4-BE49-F238E27FC236}">
                <a16:creationId xmlns:a16="http://schemas.microsoft.com/office/drawing/2014/main" id="{222EB14B-D19D-EECD-0D4C-D9399C5A0A9F}"/>
              </a:ext>
            </a:extLst>
          </p:cNvPr>
          <p:cNvSpPr/>
          <p:nvPr/>
        </p:nvSpPr>
        <p:spPr bwMode="auto">
          <a:xfrm>
            <a:off x="5614196" y="2195845"/>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Integration </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DataStage</a:t>
            </a: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 Replication</a:t>
            </a: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 Virtualization</a:t>
            </a:r>
          </a:p>
        </p:txBody>
      </p:sp>
      <p:sp>
        <p:nvSpPr>
          <p:cNvPr id="54" name="Rounded Rectangle 53">
            <a:extLst>
              <a:ext uri="{FF2B5EF4-FFF2-40B4-BE49-F238E27FC236}">
                <a16:creationId xmlns:a16="http://schemas.microsoft.com/office/drawing/2014/main" id="{CDF599DA-2E92-4471-5BEA-1F9EC33ABE74}"/>
              </a:ext>
            </a:extLst>
          </p:cNvPr>
          <p:cNvSpPr/>
          <p:nvPr/>
        </p:nvSpPr>
        <p:spPr bwMode="auto">
          <a:xfrm>
            <a:off x="3911332" y="4379152"/>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Observability </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a:t>
            </a:r>
            <a:r>
              <a:rPr lang="en-US" sz="1000" dirty="0" err="1">
                <a:solidFill>
                  <a:srgbClr val="000000"/>
                </a:solidFill>
                <a:latin typeface="IBM Plex Sans Light" panose="020B0403050203000203" pitchFamily="34" charset="0"/>
                <a:sym typeface="IBM Plex Sans Light"/>
              </a:rPr>
              <a:t>Databand</a:t>
            </a:r>
            <a:endParaRPr lang="en-US" sz="1000" dirty="0">
              <a:solidFill>
                <a:srgbClr val="000000"/>
              </a:solidFill>
              <a:latin typeface="IBM Plex Sans Light" panose="020B0403050203000203" pitchFamily="34" charset="0"/>
              <a:sym typeface="IBM Plex Sans Light"/>
            </a:endParaRPr>
          </a:p>
        </p:txBody>
      </p:sp>
      <p:sp>
        <p:nvSpPr>
          <p:cNvPr id="55" name="Rounded Rectangle 54">
            <a:extLst>
              <a:ext uri="{FF2B5EF4-FFF2-40B4-BE49-F238E27FC236}">
                <a16:creationId xmlns:a16="http://schemas.microsoft.com/office/drawing/2014/main" id="{F16237A0-2A5C-4DBF-EF3F-2A2E92F91947}"/>
              </a:ext>
            </a:extLst>
          </p:cNvPr>
          <p:cNvSpPr/>
          <p:nvPr/>
        </p:nvSpPr>
        <p:spPr bwMode="auto">
          <a:xfrm>
            <a:off x="5612799" y="4379152"/>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Master Data Management</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Master Data Management</a:t>
            </a:r>
          </a:p>
        </p:txBody>
      </p:sp>
      <p:sp>
        <p:nvSpPr>
          <p:cNvPr id="16" name="Rounded Rectangle 15">
            <a:extLst>
              <a:ext uri="{FF2B5EF4-FFF2-40B4-BE49-F238E27FC236}">
                <a16:creationId xmlns:a16="http://schemas.microsoft.com/office/drawing/2014/main" id="{0369F26A-42D8-2799-6938-D4B16CB6008E}"/>
              </a:ext>
            </a:extLst>
          </p:cNvPr>
          <p:cNvSpPr/>
          <p:nvPr/>
        </p:nvSpPr>
        <p:spPr bwMode="auto">
          <a:xfrm>
            <a:off x="3920390" y="3589136"/>
            <a:ext cx="3311799" cy="551429"/>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as a Product</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Delivering data products</a:t>
            </a:r>
          </a:p>
          <a:p>
            <a:pPr defTabSz="1218926">
              <a:lnSpc>
                <a:spcPct val="110000"/>
              </a:lnSpc>
              <a:spcAft>
                <a:spcPts val="300"/>
              </a:spcAft>
              <a:buSzPct val="100000"/>
              <a:defRPr/>
            </a:pPr>
            <a:endParaRPr lang="en-US" sz="1000" dirty="0">
              <a:solidFill>
                <a:srgbClr val="000000"/>
              </a:solidFill>
              <a:latin typeface="IBM Plex Sans Light" panose="020B0403050203000203" pitchFamily="34" charset="0"/>
              <a:sym typeface="IBM Plex Sans Light"/>
            </a:endParaRPr>
          </a:p>
        </p:txBody>
      </p:sp>
    </p:spTree>
    <p:extLst>
      <p:ext uri="{BB962C8B-B14F-4D97-AF65-F5344CB8AC3E}">
        <p14:creationId xmlns:p14="http://schemas.microsoft.com/office/powerpoint/2010/main" val="264737264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C7E6A11-8CF2-A1B3-6157-6D63BD454987}"/>
              </a:ext>
            </a:extLst>
          </p:cNvPr>
          <p:cNvSpPr/>
          <p:nvPr/>
        </p:nvSpPr>
        <p:spPr bwMode="auto">
          <a:xfrm>
            <a:off x="3175" y="-1354"/>
            <a:ext cx="12188032" cy="6856215"/>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08" tIns="45708" rIns="45708" bIns="45708" numCol="1" rtlCol="0" anchor="t" anchorCtr="0" compatLnSpc="1">
            <a:prstTxWarp prst="textNoShape">
              <a:avLst/>
            </a:prstTxWarp>
          </a:bodyPr>
          <a:lstStyle/>
          <a:p>
            <a:pPr defTabSz="457098" fontAlgn="base">
              <a:spcBef>
                <a:spcPct val="0"/>
              </a:spcBef>
              <a:spcAft>
                <a:spcPct val="0"/>
              </a:spcAft>
              <a:defRPr/>
            </a:pPr>
            <a:endParaRPr lang="en-US" sz="700" dirty="0">
              <a:solidFill>
                <a:srgbClr val="FFFFFF"/>
              </a:solidFill>
              <a:latin typeface="IBM Plex Sans Light"/>
            </a:endParaRPr>
          </a:p>
        </p:txBody>
      </p:sp>
      <p:sp>
        <p:nvSpPr>
          <p:cNvPr id="3" name="Text Placeholder 2">
            <a:extLst>
              <a:ext uri="{FF2B5EF4-FFF2-40B4-BE49-F238E27FC236}">
                <a16:creationId xmlns:a16="http://schemas.microsoft.com/office/drawing/2014/main" id="{0D7E3780-51EA-2F5C-48B6-5E154575260F}"/>
              </a:ext>
            </a:extLst>
          </p:cNvPr>
          <p:cNvSpPr>
            <a:spLocks noGrp="1"/>
          </p:cNvSpPr>
          <p:nvPr>
            <p:ph type="body" sz="quarter" idx="4294967295"/>
          </p:nvPr>
        </p:nvSpPr>
        <p:spPr>
          <a:xfrm>
            <a:off x="3176" y="2198848"/>
            <a:ext cx="12188825" cy="2460304"/>
          </a:xfrm>
        </p:spPr>
        <p:txBody>
          <a:bodyPr anchor="ctr"/>
          <a:lstStyle/>
          <a:p>
            <a:pPr algn="ctr"/>
            <a:r>
              <a:rPr lang="en-US" sz="4000" dirty="0"/>
              <a:t>Put AI to work with </a:t>
            </a:r>
            <a:r>
              <a:rPr lang="en-US" sz="4000" b="1" dirty="0">
                <a:latin typeface="IBM Plex Sans SmBld" panose="020B0703050203000203" pitchFamily="34" charset="0"/>
              </a:rPr>
              <a:t>watson</a:t>
            </a:r>
            <a:r>
              <a:rPr lang="en-US" sz="4000" b="1" dirty="0">
                <a:solidFill>
                  <a:srgbClr val="0F62FE"/>
                </a:solidFill>
                <a:latin typeface="IBM Plex Sans SmBld" panose="020B0703050203000203" pitchFamily="34" charset="0"/>
              </a:rPr>
              <a:t>x</a:t>
            </a:r>
            <a:r>
              <a:rPr lang="en-US" sz="3733" dirty="0"/>
              <a:t>.</a:t>
            </a:r>
          </a:p>
          <a:p>
            <a:pPr algn="ctr"/>
            <a:endParaRPr lang="en-US" sz="3199" dirty="0"/>
          </a:p>
        </p:txBody>
      </p:sp>
    </p:spTree>
    <p:extLst>
      <p:ext uri="{BB962C8B-B14F-4D97-AF65-F5344CB8AC3E}">
        <p14:creationId xmlns:p14="http://schemas.microsoft.com/office/powerpoint/2010/main" val="382431159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DA90F-9984-CF21-29C3-0EEFA6D2BE7A}"/>
              </a:ext>
            </a:extLst>
          </p:cNvPr>
          <p:cNvSpPr>
            <a:spLocks noGrp="1"/>
          </p:cNvSpPr>
          <p:nvPr>
            <p:ph type="title"/>
          </p:nvPr>
        </p:nvSpPr>
        <p:spPr>
          <a:xfrm>
            <a:off x="380998" y="1831157"/>
            <a:ext cx="2377719" cy="2343491"/>
          </a:xfrm>
        </p:spPr>
        <p:txBody>
          <a:bodyPr/>
          <a:lstStyle/>
          <a:p>
            <a:pPr>
              <a:spcBef>
                <a:spcPts val="300"/>
              </a:spcBef>
            </a:pPr>
            <a:r>
              <a:rPr lang="en-US" sz="3299" b="1" dirty="0">
                <a:solidFill>
                  <a:schemeClr val="tx1"/>
                </a:solidFill>
                <a:latin typeface="IBM Plex Sans SmBld" panose="020B0503050203000203" pitchFamily="34" charset="0"/>
              </a:rPr>
              <a:t>watson</a:t>
            </a:r>
            <a:r>
              <a:rPr lang="en-US" sz="3299" b="1" dirty="0">
                <a:solidFill>
                  <a:schemeClr val="accent1"/>
                </a:solidFill>
                <a:latin typeface="IBM Plex Sans SmBld" panose="020B0503050203000203" pitchFamily="34" charset="0"/>
              </a:rPr>
              <a:t>x</a:t>
            </a:r>
            <a:br>
              <a:rPr lang="en-US" b="1" dirty="0">
                <a:solidFill>
                  <a:schemeClr val="accent1">
                    <a:lumMod val="60000"/>
                    <a:lumOff val="40000"/>
                  </a:schemeClr>
                </a:solidFill>
                <a:latin typeface="IBM Plex Sans SmBld" panose="020B0503050203000203" pitchFamily="34" charset="0"/>
              </a:rPr>
            </a:br>
            <a:br>
              <a:rPr lang="en-US" b="1" dirty="0">
                <a:solidFill>
                  <a:schemeClr val="accent1">
                    <a:lumMod val="60000"/>
                    <a:lumOff val="40000"/>
                  </a:schemeClr>
                </a:solidFill>
                <a:latin typeface="IBM Plex Sans SmBld" panose="020B0503050203000203" pitchFamily="34" charset="0"/>
              </a:rPr>
            </a:br>
            <a:r>
              <a:rPr lang="en-US" sz="2000" dirty="0"/>
              <a:t>Scale and </a:t>
            </a:r>
            <a:br>
              <a:rPr lang="en-US" sz="2000" dirty="0"/>
            </a:br>
            <a:r>
              <a:rPr lang="en-US" sz="2000" dirty="0"/>
              <a:t>accelerate the </a:t>
            </a:r>
            <a:br>
              <a:rPr lang="en-US" sz="2000" dirty="0"/>
            </a:br>
            <a:r>
              <a:rPr lang="en-US" sz="2000" dirty="0"/>
              <a:t>impact of AI across your business</a:t>
            </a:r>
            <a:endParaRPr lang="en-US" sz="1600" dirty="0"/>
          </a:p>
        </p:txBody>
      </p:sp>
      <p:sp>
        <p:nvSpPr>
          <p:cNvPr id="3" name="Text Placeholder 2">
            <a:extLst>
              <a:ext uri="{FF2B5EF4-FFF2-40B4-BE49-F238E27FC236}">
                <a16:creationId xmlns:a16="http://schemas.microsoft.com/office/drawing/2014/main" id="{8AA4982A-045A-5B77-2BC2-0F9C6763F1B9}"/>
              </a:ext>
            </a:extLst>
          </p:cNvPr>
          <p:cNvSpPr>
            <a:spLocks noGrp="1"/>
          </p:cNvSpPr>
          <p:nvPr>
            <p:ph type="body" sz="quarter" idx="12"/>
          </p:nvPr>
        </p:nvSpPr>
        <p:spPr>
          <a:xfrm>
            <a:off x="3333318" y="2052926"/>
            <a:ext cx="2258681" cy="4285692"/>
          </a:xfrm>
        </p:spPr>
        <p:txBody>
          <a:bodyPr/>
          <a:lstStyle/>
          <a:p>
            <a:r>
              <a:rPr lang="en-US" sz="1200" dirty="0">
                <a:solidFill>
                  <a:srgbClr val="000000"/>
                </a:solidFill>
                <a:latin typeface="IBM Plex Sans Light" panose="020B0403050203000203" pitchFamily="34" charset="0"/>
                <a:ea typeface="IBM Plex Sans Light" panose="020B0403050203000203" pitchFamily="34" charset="0"/>
                <a:cs typeface="IBM Plex Sans Light" panose="020B0403050203000203" pitchFamily="34" charset="0"/>
              </a:rPr>
              <a:t>A next generation enterprise studio for AI builders to build, train, validate, tune, and deploy both traditional machine learning and new generative AI capabilities powered by foundation models. </a:t>
            </a:r>
            <a:r>
              <a:rPr lang="en-US" sz="1200" dirty="0">
                <a:latin typeface="IBM Plex Sans Light" panose="020B0403050203000203" pitchFamily="34" charset="0"/>
                <a:ea typeface="IBM Plex Sans" charset="0"/>
                <a:cs typeface="IBM Plex Sans" charset="0"/>
              </a:rPr>
              <a:t>It enables you to build AI applications in a fraction of the time with a fraction of the data.</a:t>
            </a:r>
          </a:p>
          <a:p>
            <a:endParaRPr lang="en-US" sz="1200" dirty="0"/>
          </a:p>
        </p:txBody>
      </p:sp>
      <p:sp>
        <p:nvSpPr>
          <p:cNvPr id="4" name="Text Placeholder 3">
            <a:extLst>
              <a:ext uri="{FF2B5EF4-FFF2-40B4-BE49-F238E27FC236}">
                <a16:creationId xmlns:a16="http://schemas.microsoft.com/office/drawing/2014/main" id="{6858B625-2EBE-5717-F8C2-E879B513CD43}"/>
              </a:ext>
            </a:extLst>
          </p:cNvPr>
          <p:cNvSpPr>
            <a:spLocks noGrp="1"/>
          </p:cNvSpPr>
          <p:nvPr>
            <p:ph type="body" sz="quarter" idx="13"/>
          </p:nvPr>
        </p:nvSpPr>
        <p:spPr>
          <a:xfrm>
            <a:off x="6380919" y="2052703"/>
            <a:ext cx="2476179" cy="4286251"/>
          </a:xfrm>
        </p:spPr>
        <p:txBody>
          <a:bodyPr lIns="0" tIns="0" rIns="0" bIns="0" anchor="t">
            <a:normAutofit/>
          </a:bodyPr>
          <a:lstStyle/>
          <a:p>
            <a:r>
              <a:rPr lang="en-US" sz="1200" dirty="0">
                <a:latin typeface="IBM Plex Sans Light"/>
                <a:ea typeface="IBM Plex Sans" charset="0"/>
                <a:cs typeface="IBM Plex Sans" charset="0"/>
              </a:rPr>
              <a:t>Fit-for-purpose data store, built on an open lakehouse architecture, supported by querying, governance and open data formats to access and share data.</a:t>
            </a:r>
          </a:p>
        </p:txBody>
      </p:sp>
      <p:sp>
        <p:nvSpPr>
          <p:cNvPr id="5" name="Text Placeholder 4">
            <a:extLst>
              <a:ext uri="{FF2B5EF4-FFF2-40B4-BE49-F238E27FC236}">
                <a16:creationId xmlns:a16="http://schemas.microsoft.com/office/drawing/2014/main" id="{3719A63C-C39C-8EA3-CFA4-C7BE7E2AE724}"/>
              </a:ext>
            </a:extLst>
          </p:cNvPr>
          <p:cNvSpPr>
            <a:spLocks noGrp="1"/>
          </p:cNvSpPr>
          <p:nvPr>
            <p:ph type="body" sz="quarter" idx="14"/>
          </p:nvPr>
        </p:nvSpPr>
        <p:spPr>
          <a:xfrm>
            <a:off x="9428523" y="2052703"/>
            <a:ext cx="2479352" cy="4286251"/>
          </a:xfrm>
        </p:spPr>
        <p:txBody>
          <a:bodyPr lIns="0" tIns="0" rIns="0" bIns="0" anchor="t">
            <a:normAutofit/>
          </a:bodyPr>
          <a:lstStyle/>
          <a:p>
            <a:r>
              <a:rPr lang="en-US" sz="1200" dirty="0">
                <a:latin typeface="IBM Plex Sans Light"/>
              </a:rPr>
              <a:t>End-to-end toolkit for AI governance across the entire model lifecycle to accelerate responsible, transparent, and explainable AI workflows</a:t>
            </a:r>
          </a:p>
          <a:p>
            <a:endParaRPr lang="en-US" sz="1200" dirty="0">
              <a:latin typeface="IBM Plex Sans Light" panose="020B0403050203000203" pitchFamily="34" charset="0"/>
            </a:endParaRPr>
          </a:p>
          <a:p>
            <a:endParaRPr lang="en-US" sz="1200" dirty="0">
              <a:latin typeface="IBM Plex Sans Light" panose="020B0403050203000203" pitchFamily="34" charset="0"/>
            </a:endParaRPr>
          </a:p>
        </p:txBody>
      </p:sp>
      <p:sp>
        <p:nvSpPr>
          <p:cNvPr id="6" name="Text Placeholder 5">
            <a:extLst>
              <a:ext uri="{FF2B5EF4-FFF2-40B4-BE49-F238E27FC236}">
                <a16:creationId xmlns:a16="http://schemas.microsoft.com/office/drawing/2014/main" id="{0919B406-6574-C5EA-1C4D-B59C8876F2FE}"/>
              </a:ext>
            </a:extLst>
          </p:cNvPr>
          <p:cNvSpPr>
            <a:spLocks noGrp="1"/>
          </p:cNvSpPr>
          <p:nvPr>
            <p:ph type="body" sz="quarter" idx="15"/>
          </p:nvPr>
        </p:nvSpPr>
        <p:spPr>
          <a:xfrm>
            <a:off x="3333316" y="626239"/>
            <a:ext cx="2477765" cy="762795"/>
          </a:xfrm>
        </p:spPr>
        <p:txBody>
          <a:bodyPr>
            <a:normAutofit fontScale="85000" lnSpcReduction="20000"/>
          </a:bodyPr>
          <a:lstStyle/>
          <a:p>
            <a:r>
              <a:rPr lang="en-US" sz="2000" b="1" dirty="0">
                <a:latin typeface="IBM Plex Sans SmBld" panose="020B0503050203000203" pitchFamily="34" charset="0"/>
              </a:rPr>
              <a:t>watson</a:t>
            </a:r>
            <a:r>
              <a:rPr lang="en-US" sz="2000" b="1" dirty="0">
                <a:solidFill>
                  <a:schemeClr val="accent1"/>
                </a:solidFill>
                <a:latin typeface="IBM Plex Sans SmBld" panose="020B0503050203000203" pitchFamily="34" charset="0"/>
              </a:rPr>
              <a:t>x</a:t>
            </a:r>
            <a:r>
              <a:rPr lang="en-US" sz="2000" b="1" dirty="0">
                <a:latin typeface="IBM Plex Sans SmBld" panose="020B0503050203000203" pitchFamily="34" charset="0"/>
              </a:rPr>
              <a:t>.ai</a:t>
            </a:r>
          </a:p>
          <a:p>
            <a:pPr>
              <a:spcBef>
                <a:spcPts val="667"/>
              </a:spcBef>
            </a:pPr>
            <a:r>
              <a:rPr lang="en-US" dirty="0">
                <a:ea typeface="+mn-ea"/>
                <a:cs typeface="+mn-cs"/>
              </a:rPr>
              <a:t>Build, train, validate, tune and </a:t>
            </a:r>
          </a:p>
          <a:p>
            <a:r>
              <a:rPr lang="en-US" dirty="0">
                <a:ea typeface="+mn-ea"/>
                <a:cs typeface="+mn-cs"/>
              </a:rPr>
              <a:t>deploy AI models</a:t>
            </a:r>
          </a:p>
        </p:txBody>
      </p:sp>
      <p:sp>
        <p:nvSpPr>
          <p:cNvPr id="7" name="Text Placeholder 6">
            <a:extLst>
              <a:ext uri="{FF2B5EF4-FFF2-40B4-BE49-F238E27FC236}">
                <a16:creationId xmlns:a16="http://schemas.microsoft.com/office/drawing/2014/main" id="{6E70416C-F9E5-1E4D-8E9B-4ED03CAAAA65}"/>
              </a:ext>
            </a:extLst>
          </p:cNvPr>
          <p:cNvSpPr>
            <a:spLocks noGrp="1"/>
          </p:cNvSpPr>
          <p:nvPr>
            <p:ph type="body" sz="quarter" idx="16"/>
          </p:nvPr>
        </p:nvSpPr>
        <p:spPr>
          <a:xfrm>
            <a:off x="6380919" y="626239"/>
            <a:ext cx="2476179" cy="762795"/>
          </a:xfrm>
        </p:spPr>
        <p:txBody>
          <a:bodyPr>
            <a:normAutofit fontScale="85000" lnSpcReduction="20000"/>
          </a:bodyPr>
          <a:lstStyle/>
          <a:p>
            <a:r>
              <a:rPr lang="en-US" sz="2000" b="1" dirty="0" err="1">
                <a:latin typeface="IBM Plex Sans SmBld" panose="020B0503050203000203" pitchFamily="34" charset="0"/>
              </a:rPr>
              <a:t>watson</a:t>
            </a:r>
            <a:r>
              <a:rPr lang="en-US" sz="2000" b="1" dirty="0" err="1">
                <a:solidFill>
                  <a:schemeClr val="accent1"/>
                </a:solidFill>
                <a:latin typeface="IBM Plex Sans SmBld" panose="020B0503050203000203" pitchFamily="34" charset="0"/>
              </a:rPr>
              <a:t>x</a:t>
            </a:r>
            <a:r>
              <a:rPr lang="en-US" sz="2000" b="1" dirty="0" err="1">
                <a:latin typeface="IBM Plex Sans SmBld" panose="020B0503050203000203" pitchFamily="34" charset="0"/>
              </a:rPr>
              <a:t>.data</a:t>
            </a:r>
            <a:endParaRPr lang="en-US" sz="2000" b="1" dirty="0">
              <a:latin typeface="IBM Plex Sans SmBld" panose="020B0503050203000203" pitchFamily="34" charset="0"/>
            </a:endParaRPr>
          </a:p>
          <a:p>
            <a:pPr>
              <a:spcBef>
                <a:spcPts val="667"/>
              </a:spcBef>
            </a:pPr>
            <a:r>
              <a:rPr lang="en-US" dirty="0">
                <a:ea typeface="+mn-ea"/>
                <a:cs typeface="+mn-cs"/>
              </a:rPr>
              <a:t>Scale AI workloads, for all </a:t>
            </a:r>
          </a:p>
          <a:p>
            <a:r>
              <a:rPr lang="en-US" dirty="0">
                <a:ea typeface="+mn-ea"/>
                <a:cs typeface="+mn-cs"/>
              </a:rPr>
              <a:t>your data, anywhere</a:t>
            </a:r>
          </a:p>
        </p:txBody>
      </p:sp>
      <p:sp>
        <p:nvSpPr>
          <p:cNvPr id="8" name="Text Placeholder 7">
            <a:extLst>
              <a:ext uri="{FF2B5EF4-FFF2-40B4-BE49-F238E27FC236}">
                <a16:creationId xmlns:a16="http://schemas.microsoft.com/office/drawing/2014/main" id="{59456179-F3FC-BEFD-D9BF-5F1F78A04A1F}"/>
              </a:ext>
            </a:extLst>
          </p:cNvPr>
          <p:cNvSpPr>
            <a:spLocks noGrp="1"/>
          </p:cNvSpPr>
          <p:nvPr>
            <p:ph type="body" sz="quarter" idx="17"/>
          </p:nvPr>
        </p:nvSpPr>
        <p:spPr>
          <a:xfrm>
            <a:off x="9428523" y="626239"/>
            <a:ext cx="2479352" cy="762795"/>
          </a:xfrm>
        </p:spPr>
        <p:txBody>
          <a:bodyPr lIns="0" tIns="0" rIns="0" bIns="0" anchor="t">
            <a:normAutofit fontScale="85000" lnSpcReduction="10000"/>
          </a:bodyPr>
          <a:lstStyle/>
          <a:p>
            <a:r>
              <a:rPr lang="en-US" sz="2000" b="1" dirty="0">
                <a:latin typeface="IBM Plex Sans SmBld" panose="020B0503050203000203" pitchFamily="34" charset="0"/>
              </a:rPr>
              <a:t>watson</a:t>
            </a:r>
            <a:r>
              <a:rPr lang="en-US" sz="2000" b="1" dirty="0">
                <a:solidFill>
                  <a:schemeClr val="accent1"/>
                </a:solidFill>
                <a:latin typeface="IBM Plex Sans SmBld" panose="020B0503050203000203" pitchFamily="34" charset="0"/>
              </a:rPr>
              <a:t>x</a:t>
            </a:r>
            <a:r>
              <a:rPr lang="en-US" sz="2000" b="1" dirty="0">
                <a:latin typeface="IBM Plex Sans SmBld" panose="020B0503050203000203" pitchFamily="34" charset="0"/>
              </a:rPr>
              <a:t>.governance</a:t>
            </a:r>
          </a:p>
          <a:p>
            <a:pPr>
              <a:spcBef>
                <a:spcPts val="667"/>
              </a:spcBef>
            </a:pPr>
            <a:r>
              <a:rPr lang="en-US" dirty="0">
                <a:ea typeface="+mn-ea"/>
                <a:cs typeface="+mn-cs"/>
              </a:rPr>
              <a:t>Accelerate responsible, transparent and explainable AI workflows</a:t>
            </a:r>
          </a:p>
        </p:txBody>
      </p:sp>
      <p:sp>
        <p:nvSpPr>
          <p:cNvPr id="12" name="Title 2">
            <a:extLst>
              <a:ext uri="{FF2B5EF4-FFF2-40B4-BE49-F238E27FC236}">
                <a16:creationId xmlns:a16="http://schemas.microsoft.com/office/drawing/2014/main" id="{DEDB2F3E-683B-0AE0-65C8-E6D6CBE40D5D}"/>
              </a:ext>
            </a:extLst>
          </p:cNvPr>
          <p:cNvSpPr txBox="1">
            <a:spLocks/>
          </p:cNvSpPr>
          <p:nvPr/>
        </p:nvSpPr>
        <p:spPr>
          <a:xfrm>
            <a:off x="284126" y="563792"/>
            <a:ext cx="2377719" cy="8876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40">
              <a:lnSpc>
                <a:spcPct val="100000"/>
              </a:lnSpc>
            </a:pPr>
            <a:r>
              <a:rPr lang="en-US" sz="2400" dirty="0">
                <a:solidFill>
                  <a:srgbClr val="000000"/>
                </a:solidFill>
                <a:latin typeface="IBM Plex Sans Light" panose="020B0403050203000203" pitchFamily="34" charset="0"/>
              </a:rPr>
              <a:t>The platform</a:t>
            </a:r>
            <a:br>
              <a:rPr lang="en-US" sz="2400" dirty="0">
                <a:solidFill>
                  <a:srgbClr val="000000"/>
                </a:solidFill>
                <a:latin typeface="IBM Plex Sans Light" panose="020B0403050203000203" pitchFamily="34" charset="0"/>
              </a:rPr>
            </a:br>
            <a:r>
              <a:rPr lang="en-US" sz="2400" dirty="0">
                <a:solidFill>
                  <a:srgbClr val="000000"/>
                </a:solidFill>
                <a:latin typeface="IBM Plex Sans Light" panose="020B0403050203000203" pitchFamily="34" charset="0"/>
              </a:rPr>
              <a:t>for AI and data</a:t>
            </a:r>
          </a:p>
        </p:txBody>
      </p:sp>
    </p:spTree>
    <p:extLst>
      <p:ext uri="{BB962C8B-B14F-4D97-AF65-F5344CB8AC3E}">
        <p14:creationId xmlns:p14="http://schemas.microsoft.com/office/powerpoint/2010/main" val="3819826347"/>
      </p:ext>
    </p:extLst>
  </p:cSld>
  <p:clrMapOvr>
    <a:masterClrMapping/>
  </p:clrMapOvr>
  <p:transition spd="med"/>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IBM presentation enablement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kumimoji="0" sz="20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algn="l" defTabSz="2438400">
          <a:buSzPct val="100000"/>
          <a:defRPr sz="2400" dirty="0" smtClean="0">
            <a:cs typeface="Arial" panose="020B0604020202020204" pitchFamily="34" charset="0"/>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461DE280-6773-3240-A149-7E3C0A49F9FC}" vid="{119F70B9-3B70-5545-8722-9A4DAAA12CBF}"/>
    </a:ext>
  </a:ext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1860</TotalTime>
  <Words>7024</Words>
  <Application>Microsoft Macintosh PowerPoint</Application>
  <PresentationFormat>Widescreen</PresentationFormat>
  <Paragraphs>710</Paragraphs>
  <Slides>35</Slides>
  <Notes>22</Notes>
  <HiddenSlides>0</HiddenSlides>
  <MMClips>0</MMClips>
  <ScaleCrop>false</ScaleCrop>
  <HeadingPairs>
    <vt:vector size="8" baseType="variant">
      <vt:variant>
        <vt:lpstr>Fonts Used</vt:lpstr>
      </vt:variant>
      <vt:variant>
        <vt:i4>16</vt:i4>
      </vt:variant>
      <vt:variant>
        <vt:lpstr>Theme</vt:lpstr>
      </vt:variant>
      <vt:variant>
        <vt:i4>2</vt:i4>
      </vt:variant>
      <vt:variant>
        <vt:lpstr>Embedded OLE Servers</vt:lpstr>
      </vt:variant>
      <vt:variant>
        <vt:i4>1</vt:i4>
      </vt:variant>
      <vt:variant>
        <vt:lpstr>Slide Titles</vt:lpstr>
      </vt:variant>
      <vt:variant>
        <vt:i4>35</vt:i4>
      </vt:variant>
    </vt:vector>
  </HeadingPairs>
  <TitlesOfParts>
    <vt:vector size="54" baseType="lpstr">
      <vt:lpstr>微软雅黑</vt:lpstr>
      <vt:lpstr>AkayaKanadaka</vt:lpstr>
      <vt:lpstr>Aptos</vt:lpstr>
      <vt:lpstr>Arial</vt:lpstr>
      <vt:lpstr>Calibri</vt:lpstr>
      <vt:lpstr>Calibri Light</vt:lpstr>
      <vt:lpstr>Helvetica Light</vt:lpstr>
      <vt:lpstr>IBM Plex Sans</vt:lpstr>
      <vt:lpstr>IBM Plex Sans ExtLt</vt:lpstr>
      <vt:lpstr>IBM Plex Sans Light</vt:lpstr>
      <vt:lpstr>IBM Plex Sans Medm</vt:lpstr>
      <vt:lpstr>IBM Plex Sans SmBld</vt:lpstr>
      <vt:lpstr>System Font Regular</vt:lpstr>
      <vt:lpstr>Times New Roman</vt:lpstr>
      <vt:lpstr>Wingdings</vt:lpstr>
      <vt:lpstr>Wingdings,Sans-Serif</vt:lpstr>
      <vt:lpstr>Office Theme</vt:lpstr>
      <vt:lpstr>IBM presentation enablement template</vt:lpstr>
      <vt:lpstr>think-cell Slide</vt:lpstr>
      <vt:lpstr>Build, train, validate, tune and deploy AI models  with watsonx</vt:lpstr>
      <vt:lpstr>...but how enterprises adopt and execute will define whether they  unlock value at scale</vt:lpstr>
      <vt:lpstr>PowerPoint Presentation</vt:lpstr>
      <vt:lpstr>PowerPoint Presentation</vt:lpstr>
      <vt:lpstr>PowerPoint Presentation</vt:lpstr>
      <vt:lpstr>PowerPoint Presentation</vt:lpstr>
      <vt:lpstr>IBM Cloud Pak for Data </vt:lpstr>
      <vt:lpstr>PowerPoint Presentation</vt:lpstr>
      <vt:lpstr>watsonx  Scale and  accelerate the  impact of AI across your business</vt:lpstr>
      <vt:lpstr>PowerPoint Presentation</vt:lpstr>
      <vt:lpstr>PowerPoint Presentation</vt:lpstr>
      <vt:lpstr>IBM watsonx model library – Foundation Models available today</vt:lpstr>
      <vt:lpstr>IBM watsonx.ai architecture</vt:lpstr>
      <vt:lpstr>PowerPoint Presentation</vt:lpstr>
      <vt:lpstr>PowerPoint Presentation</vt:lpstr>
      <vt:lpstr>The AI Alliance </vt:lpstr>
      <vt:lpstr>PowerPoint Presentation</vt:lpstr>
      <vt:lpstr>PowerPoint Presentation</vt:lpstr>
      <vt:lpstr> Why IBM Granite ?</vt:lpstr>
      <vt:lpstr>PowerPoint Presentation</vt:lpstr>
      <vt:lpstr>PowerPoint Presentation</vt:lpstr>
      <vt:lpstr>PowerPoint Presentation</vt:lpstr>
      <vt:lpstr>PowerPoint Presentation</vt:lpstr>
      <vt:lpstr>Agenda</vt:lpstr>
      <vt:lpstr>LLMOps – IBM Narrative</vt:lpstr>
      <vt:lpstr>Key Drivers (Why LLMOps)</vt:lpstr>
      <vt:lpstr>PowerPoint Presentation</vt:lpstr>
      <vt:lpstr>Comparison with MLOps</vt:lpstr>
      <vt:lpstr>Architecture</vt:lpstr>
      <vt:lpstr>Workflow</vt:lpstr>
      <vt:lpstr>Our Differentiators (IBM’s Positioning) </vt:lpstr>
      <vt:lpstr>Discussion Your Current Status &amp; Future Plans</vt:lpstr>
      <vt:lpstr>Discussion Your Current Status &amp; Future Plans</vt:lpstr>
      <vt:lpstr>Developing LLMs on watsonx.ai</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Muhammad Fadly Hidayat</cp:lastModifiedBy>
  <cp:revision>89</cp:revision>
  <dcterms:modified xsi:type="dcterms:W3CDTF">2024-06-12T15:34:29Z</dcterms:modified>
</cp:coreProperties>
</file>